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96" r:id="rId2"/>
    <p:sldId id="256" r:id="rId3"/>
    <p:sldId id="257" r:id="rId4"/>
    <p:sldId id="258" r:id="rId5"/>
    <p:sldId id="287" r:id="rId6"/>
    <p:sldId id="260" r:id="rId7"/>
    <p:sldId id="288" r:id="rId8"/>
    <p:sldId id="261" r:id="rId9"/>
    <p:sldId id="265" r:id="rId10"/>
    <p:sldId id="267" r:id="rId11"/>
    <p:sldId id="270" r:id="rId12"/>
    <p:sldId id="268" r:id="rId13"/>
    <p:sldId id="269" r:id="rId14"/>
    <p:sldId id="271" r:id="rId15"/>
    <p:sldId id="266" r:id="rId16"/>
    <p:sldId id="272" r:id="rId17"/>
    <p:sldId id="264" r:id="rId18"/>
    <p:sldId id="273" r:id="rId19"/>
    <p:sldId id="263" r:id="rId20"/>
    <p:sldId id="275" r:id="rId21"/>
    <p:sldId id="274" r:id="rId22"/>
    <p:sldId id="276" r:id="rId23"/>
    <p:sldId id="278" r:id="rId24"/>
    <p:sldId id="279" r:id="rId25"/>
    <p:sldId id="280" r:id="rId26"/>
    <p:sldId id="277" r:id="rId27"/>
    <p:sldId id="281" r:id="rId28"/>
    <p:sldId id="282" r:id="rId29"/>
    <p:sldId id="283" r:id="rId30"/>
    <p:sldId id="284" r:id="rId31"/>
    <p:sldId id="292" r:id="rId32"/>
    <p:sldId id="286" r:id="rId33"/>
    <p:sldId id="300" r:id="rId34"/>
    <p:sldId id="293" r:id="rId35"/>
    <p:sldId id="294" r:id="rId36"/>
    <p:sldId id="301" r:id="rId37"/>
    <p:sldId id="299" r:id="rId38"/>
    <p:sldId id="29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D67088-576D-4A6A-B242-93B55CC522E9}" v="783" dt="2025-03-03T19:49:54.8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84540" autoAdjust="0"/>
  </p:normalViewPr>
  <p:slideViewPr>
    <p:cSldViewPr snapToGrid="0">
      <p:cViewPr varScale="1">
        <p:scale>
          <a:sx n="87" d="100"/>
          <a:sy n="87" d="100"/>
        </p:scale>
        <p:origin x="49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svg"/><Relationship Id="rId3" Type="http://schemas.openxmlformats.org/officeDocument/2006/relationships/hyperlink" Target="https://learn.microsoft.com/en-us/power-platform/admin/managed-environment-enable" TargetMode="External"/><Relationship Id="rId7" Type="http://schemas.openxmlformats.org/officeDocument/2006/relationships/image" Target="../media/image58.svg"/><Relationship Id="rId12" Type="http://schemas.openxmlformats.org/officeDocument/2006/relationships/image" Target="../media/image63.png"/><Relationship Id="rId2" Type="http://schemas.openxmlformats.org/officeDocument/2006/relationships/hyperlink" Target="https://learn.microsoft.com/en-us/power-platform/admin/control-user-access" TargetMode="External"/><Relationship Id="rId1" Type="http://schemas.openxmlformats.org/officeDocument/2006/relationships/hyperlink" Target="https://learn.microsoft.com/en-us/power-platform/admin/environment-groups" TargetMode="Externa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hyperlink" Target="https://learn.microsoft.com/en-us/power-platform/admin/control-environment-creation" TargetMode="External"/><Relationship Id="rId15" Type="http://schemas.openxmlformats.org/officeDocument/2006/relationships/image" Target="../media/image66.svg"/><Relationship Id="rId10" Type="http://schemas.openxmlformats.org/officeDocument/2006/relationships/image" Target="../media/image61.png"/><Relationship Id="rId4" Type="http://schemas.openxmlformats.org/officeDocument/2006/relationships/hyperlink" Target="https://learn.microsoft.com/en-us/power-platform/admin/wp-data-loss-prevention" TargetMode="External"/><Relationship Id="rId9" Type="http://schemas.openxmlformats.org/officeDocument/2006/relationships/image" Target="../media/image60.svg"/><Relationship Id="rId14" Type="http://schemas.openxmlformats.org/officeDocument/2006/relationships/image" Target="../media/image65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it.com/services/backup-microsoft-dynamics-365/" TargetMode="External"/><Relationship Id="rId2" Type="http://schemas.openxmlformats.org/officeDocument/2006/relationships/hyperlink" Target="https://www.arcserve.com/data-protection-resources/saas-backup-complete-protection-microsoft-dynamics-365" TargetMode="External"/><Relationship Id="rId1" Type="http://schemas.openxmlformats.org/officeDocument/2006/relationships/hyperlink" Target="https://www.owndata.com/solutions-microsoft-dynamics" TargetMode="External"/><Relationship Id="rId4" Type="http://schemas.openxmlformats.org/officeDocument/2006/relationships/hyperlink" Target="https://azuremarketplace.microsoft.com/en-us/marketplace/apps/trunorthdynamics2.trunorth-unlocked-er?tab=Overview" TargetMode="Externa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hyperlink" Target="https://www.microsoft.com/en-us/licensing/product-licensing/dynamics365?oneroute=true" TargetMode="External"/><Relationship Id="rId7" Type="http://schemas.openxmlformats.org/officeDocument/2006/relationships/image" Target="../media/image73.png"/><Relationship Id="rId2" Type="http://schemas.openxmlformats.org/officeDocument/2006/relationships/hyperlink" Target="https://go.microsoft.com/fwlink/?linkid=2085130" TargetMode="External"/><Relationship Id="rId1" Type="http://schemas.openxmlformats.org/officeDocument/2006/relationships/hyperlink" Target="https://learn.microsoft.com/en-us/power-platform/admin/pricing-billing-skus" TargetMode="Externa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hyperlink" Target="https://go.microsoft.com/fwlink/?LinkId=866544&amp;clcid=0x409" TargetMode="External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icrosoft-copilot-studio/billing-licensing" TargetMode="External"/><Relationship Id="rId2" Type="http://schemas.openxmlformats.org/officeDocument/2006/relationships/hyperlink" Target="https://learn.microsoft.com/en-us/ai-builder/administer-licensing" TargetMode="External"/><Relationship Id="rId1" Type="http://schemas.openxmlformats.org/officeDocument/2006/relationships/hyperlink" Target="https://www.microsoft.com/en-us/power-platform/products/power-pages/pricing" TargetMode="External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image" Target="../media/image88.svg"/><Relationship Id="rId1" Type="http://schemas.openxmlformats.org/officeDocument/2006/relationships/image" Target="../media/image87.png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5.png"/><Relationship Id="rId3" Type="http://schemas.openxmlformats.org/officeDocument/2006/relationships/hyperlink" Target="https://learn.microsoft.com/en-us/power-platform/admin/environment-groups" TargetMode="External"/><Relationship Id="rId7" Type="http://schemas.openxmlformats.org/officeDocument/2006/relationships/image" Target="../media/image61.png"/><Relationship Id="rId12" Type="http://schemas.openxmlformats.org/officeDocument/2006/relationships/hyperlink" Target="https://learn.microsoft.com/en-us/power-platform/admin/wp-data-loss-prevention" TargetMode="External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hyperlink" Target="https://learn.microsoft.com/en-us/power-platform/admin/control-user-access" TargetMode="External"/><Relationship Id="rId11" Type="http://schemas.openxmlformats.org/officeDocument/2006/relationships/image" Target="../media/image64.svg"/><Relationship Id="rId5" Type="http://schemas.openxmlformats.org/officeDocument/2006/relationships/image" Target="../media/image60.svg"/><Relationship Id="rId15" Type="http://schemas.openxmlformats.org/officeDocument/2006/relationships/hyperlink" Target="https://learn.microsoft.com/en-us/power-platform/admin/control-environment-creation" TargetMode="External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hyperlink" Target="https://learn.microsoft.com/en-us/power-platform/admin/managed-environment-enable" TargetMode="External"/><Relationship Id="rId14" Type="http://schemas.openxmlformats.org/officeDocument/2006/relationships/image" Target="../media/image6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epit.com/services/backup-microsoft-dynamics-365/" TargetMode="External"/><Relationship Id="rId2" Type="http://schemas.openxmlformats.org/officeDocument/2006/relationships/hyperlink" Target="https://www.arcserve.com/data-protection-resources/saas-backup-complete-protection-microsoft-dynamics-365" TargetMode="External"/><Relationship Id="rId1" Type="http://schemas.openxmlformats.org/officeDocument/2006/relationships/hyperlink" Target="https://www.owndata.com/solutions-microsoft-dynamics" TargetMode="External"/><Relationship Id="rId4" Type="http://schemas.openxmlformats.org/officeDocument/2006/relationships/hyperlink" Target="https://azuremarketplace.microsoft.com/en-us/marketplace/apps/trunorthdynamics2.trunorth-unlocked-er?tab=Overview" TargetMode="External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hyperlink" Target="https://go.microsoft.com/fwlink/?LinkId=866544&amp;clcid=0x409" TargetMode="External"/><Relationship Id="rId3" Type="http://schemas.openxmlformats.org/officeDocument/2006/relationships/hyperlink" Target="https://learn.microsoft.com/en-us/power-platform/admin/pricing-billing-skus" TargetMode="External"/><Relationship Id="rId7" Type="http://schemas.openxmlformats.org/officeDocument/2006/relationships/hyperlink" Target="https://www.microsoft.com/en-us/licensing/product-licensing/dynamics365?oneroute=true" TargetMode="External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hyperlink" Target="https://go.microsoft.com/fwlink/?linkid=2085130" TargetMode="External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icrosoft-copilot-studio/billing-licensing" TargetMode="External"/><Relationship Id="rId2" Type="http://schemas.openxmlformats.org/officeDocument/2006/relationships/hyperlink" Target="https://learn.microsoft.com/en-us/ai-builder/administer-licensing" TargetMode="External"/><Relationship Id="rId1" Type="http://schemas.openxmlformats.org/officeDocument/2006/relationships/hyperlink" Target="https://www.microsoft.com/en-us/power-platform/products/power-pages/prici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8C3AF5-579C-427F-BF3F-91A066EEED7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86D367B-4CF3-4393-AB0A-08A4A43D6371}">
      <dgm:prSet/>
      <dgm:spPr/>
      <dgm:t>
        <a:bodyPr/>
        <a:lstStyle/>
        <a:p>
          <a:r>
            <a:rPr lang="en-US"/>
            <a:t>Power Platform and Dynamics 365.</a:t>
          </a:r>
        </a:p>
      </dgm:t>
    </dgm:pt>
    <dgm:pt modelId="{620FD07A-7166-4AE0-9DF0-49B526CB8F52}" type="parTrans" cxnId="{E14751B7-2998-4362-867B-1FF39EAB91C1}">
      <dgm:prSet/>
      <dgm:spPr/>
      <dgm:t>
        <a:bodyPr/>
        <a:lstStyle/>
        <a:p>
          <a:endParaRPr lang="en-US"/>
        </a:p>
      </dgm:t>
    </dgm:pt>
    <dgm:pt modelId="{8C89565C-8BE8-401E-83D9-59AF0F59AF7B}" type="sibTrans" cxnId="{E14751B7-2998-4362-867B-1FF39EAB91C1}">
      <dgm:prSet/>
      <dgm:spPr/>
      <dgm:t>
        <a:bodyPr/>
        <a:lstStyle/>
        <a:p>
          <a:endParaRPr lang="en-US"/>
        </a:p>
      </dgm:t>
    </dgm:pt>
    <dgm:pt modelId="{905FA363-FFEB-433F-9DE3-1F5257E8CF58}">
      <dgm:prSet/>
      <dgm:spPr/>
      <dgm:t>
        <a:bodyPr/>
        <a:lstStyle/>
        <a:p>
          <a:r>
            <a:rPr lang="en-US" dirty="0"/>
            <a:t>Management</a:t>
          </a:r>
        </a:p>
      </dgm:t>
    </dgm:pt>
    <dgm:pt modelId="{0EDEDDA6-2D2C-4F4C-A64C-47F40F58C80E}" type="parTrans" cxnId="{93C10F63-0014-4104-A323-503AEDE257FC}">
      <dgm:prSet/>
      <dgm:spPr/>
      <dgm:t>
        <a:bodyPr/>
        <a:lstStyle/>
        <a:p>
          <a:endParaRPr lang="en-US"/>
        </a:p>
      </dgm:t>
    </dgm:pt>
    <dgm:pt modelId="{CABD5A13-E8D1-4118-83D1-84B101BD3064}" type="sibTrans" cxnId="{93C10F63-0014-4104-A323-503AEDE257FC}">
      <dgm:prSet/>
      <dgm:spPr/>
      <dgm:t>
        <a:bodyPr/>
        <a:lstStyle/>
        <a:p>
          <a:endParaRPr lang="en-US"/>
        </a:p>
      </dgm:t>
    </dgm:pt>
    <dgm:pt modelId="{D4D296AD-A88E-40CB-BC66-7FF1AFD4922C}">
      <dgm:prSet/>
      <dgm:spPr/>
      <dgm:t>
        <a:bodyPr/>
        <a:lstStyle/>
        <a:p>
          <a:r>
            <a:rPr lang="en-US"/>
            <a:t>Licensing</a:t>
          </a:r>
        </a:p>
      </dgm:t>
    </dgm:pt>
    <dgm:pt modelId="{DD02E265-6852-4694-8CBC-CF65FC6392AB}" type="parTrans" cxnId="{D1EA4415-7495-48A4-9054-15BFE91F27AF}">
      <dgm:prSet/>
      <dgm:spPr/>
      <dgm:t>
        <a:bodyPr/>
        <a:lstStyle/>
        <a:p>
          <a:endParaRPr lang="en-US"/>
        </a:p>
      </dgm:t>
    </dgm:pt>
    <dgm:pt modelId="{BC78D36C-F0EC-47DE-BEBA-4FA10D871450}" type="sibTrans" cxnId="{D1EA4415-7495-48A4-9054-15BFE91F27AF}">
      <dgm:prSet/>
      <dgm:spPr/>
      <dgm:t>
        <a:bodyPr/>
        <a:lstStyle/>
        <a:p>
          <a:endParaRPr lang="en-US"/>
        </a:p>
      </dgm:t>
    </dgm:pt>
    <dgm:pt modelId="{9CA650A6-71AD-403B-911A-2D3E7ACE76AB}">
      <dgm:prSet/>
      <dgm:spPr/>
      <dgm:t>
        <a:bodyPr/>
        <a:lstStyle/>
        <a:p>
          <a:r>
            <a:rPr lang="en-US"/>
            <a:t>Power Platform and AI</a:t>
          </a:r>
        </a:p>
      </dgm:t>
    </dgm:pt>
    <dgm:pt modelId="{B9F15D0A-1E61-41A9-A412-2A944F3F434D}" type="parTrans" cxnId="{968CAB96-19A4-4351-BE6B-4CF969628463}">
      <dgm:prSet/>
      <dgm:spPr/>
      <dgm:t>
        <a:bodyPr/>
        <a:lstStyle/>
        <a:p>
          <a:endParaRPr lang="en-US"/>
        </a:p>
      </dgm:t>
    </dgm:pt>
    <dgm:pt modelId="{2334715A-219E-4D3D-B9D8-AE0CCE11F93D}" type="sibTrans" cxnId="{968CAB96-19A4-4351-BE6B-4CF969628463}">
      <dgm:prSet/>
      <dgm:spPr/>
      <dgm:t>
        <a:bodyPr/>
        <a:lstStyle/>
        <a:p>
          <a:endParaRPr lang="en-US"/>
        </a:p>
      </dgm:t>
    </dgm:pt>
    <dgm:pt modelId="{6C6A4659-8321-45BE-9938-390AEE3CDDD6}">
      <dgm:prSet/>
      <dgm:spPr/>
      <dgm:t>
        <a:bodyPr/>
        <a:lstStyle/>
        <a:p>
          <a:r>
            <a:rPr lang="en-US"/>
            <a:t>Scaling Up and Down the Enterprise</a:t>
          </a:r>
        </a:p>
      </dgm:t>
    </dgm:pt>
    <dgm:pt modelId="{C9F424BD-1C0F-439E-8747-712569083F33}" type="parTrans" cxnId="{17554C1F-2507-4BC3-86CE-F3A18884E662}">
      <dgm:prSet/>
      <dgm:spPr/>
      <dgm:t>
        <a:bodyPr/>
        <a:lstStyle/>
        <a:p>
          <a:endParaRPr lang="en-US"/>
        </a:p>
      </dgm:t>
    </dgm:pt>
    <dgm:pt modelId="{072A5A34-6D50-46CC-9561-9A6439401950}" type="sibTrans" cxnId="{17554C1F-2507-4BC3-86CE-F3A18884E662}">
      <dgm:prSet/>
      <dgm:spPr/>
      <dgm:t>
        <a:bodyPr/>
        <a:lstStyle/>
        <a:p>
          <a:endParaRPr lang="en-US"/>
        </a:p>
      </dgm:t>
    </dgm:pt>
    <dgm:pt modelId="{EF2A1B9C-2D57-451C-BFFD-7B17FE0973D0}">
      <dgm:prSet/>
      <dgm:spPr/>
      <dgm:t>
        <a:bodyPr/>
        <a:lstStyle/>
        <a:p>
          <a:r>
            <a:rPr lang="en-US"/>
            <a:t>Low-code/No-Code/Pro-Code as First Class Citizens</a:t>
          </a:r>
        </a:p>
      </dgm:t>
    </dgm:pt>
    <dgm:pt modelId="{75DBA8DD-05F6-4764-8073-DC82E53B20EA}" type="parTrans" cxnId="{7283B4A5-109A-4DA7-AED0-7B679E7B5A4A}">
      <dgm:prSet/>
      <dgm:spPr/>
      <dgm:t>
        <a:bodyPr/>
        <a:lstStyle/>
        <a:p>
          <a:endParaRPr lang="en-US"/>
        </a:p>
      </dgm:t>
    </dgm:pt>
    <dgm:pt modelId="{968CF7FE-331D-4DB6-A268-41D7562C716C}" type="sibTrans" cxnId="{7283B4A5-109A-4DA7-AED0-7B679E7B5A4A}">
      <dgm:prSet/>
      <dgm:spPr/>
      <dgm:t>
        <a:bodyPr/>
        <a:lstStyle/>
        <a:p>
          <a:endParaRPr lang="en-US"/>
        </a:p>
      </dgm:t>
    </dgm:pt>
    <dgm:pt modelId="{B1945589-DE7C-4E79-B175-5AD8DE53F779}" type="pres">
      <dgm:prSet presAssocID="{6F8C3AF5-579C-427F-BF3F-91A066EEED7C}" presName="Name0" presStyleCnt="0">
        <dgm:presLayoutVars>
          <dgm:dir/>
          <dgm:resizeHandles val="exact"/>
        </dgm:presLayoutVars>
      </dgm:prSet>
      <dgm:spPr/>
    </dgm:pt>
    <dgm:pt modelId="{4DE52B75-AC35-4CFB-A8F4-9242BEE36F59}" type="pres">
      <dgm:prSet presAssocID="{A86D367B-4CF3-4393-AB0A-08A4A43D6371}" presName="node" presStyleLbl="node1" presStyleIdx="0" presStyleCnt="6">
        <dgm:presLayoutVars>
          <dgm:bulletEnabled val="1"/>
        </dgm:presLayoutVars>
      </dgm:prSet>
      <dgm:spPr/>
    </dgm:pt>
    <dgm:pt modelId="{4D641D32-8973-4857-BE6F-029517566A75}" type="pres">
      <dgm:prSet presAssocID="{8C89565C-8BE8-401E-83D9-59AF0F59AF7B}" presName="sibTrans" presStyleLbl="sibTrans1D1" presStyleIdx="0" presStyleCnt="5"/>
      <dgm:spPr/>
    </dgm:pt>
    <dgm:pt modelId="{43FEB927-46B3-41FF-AFE4-FCAC760B8B5A}" type="pres">
      <dgm:prSet presAssocID="{8C89565C-8BE8-401E-83D9-59AF0F59AF7B}" presName="connectorText" presStyleLbl="sibTrans1D1" presStyleIdx="0" presStyleCnt="5"/>
      <dgm:spPr/>
    </dgm:pt>
    <dgm:pt modelId="{673B7205-C178-4552-8401-B0647D4C46C6}" type="pres">
      <dgm:prSet presAssocID="{905FA363-FFEB-433F-9DE3-1F5257E8CF58}" presName="node" presStyleLbl="node1" presStyleIdx="1" presStyleCnt="6">
        <dgm:presLayoutVars>
          <dgm:bulletEnabled val="1"/>
        </dgm:presLayoutVars>
      </dgm:prSet>
      <dgm:spPr/>
    </dgm:pt>
    <dgm:pt modelId="{655B6A83-D4DF-4025-BA7D-04948D97C5B8}" type="pres">
      <dgm:prSet presAssocID="{CABD5A13-E8D1-4118-83D1-84B101BD3064}" presName="sibTrans" presStyleLbl="sibTrans1D1" presStyleIdx="1" presStyleCnt="5"/>
      <dgm:spPr/>
    </dgm:pt>
    <dgm:pt modelId="{B81877D6-E229-4475-B5E0-8279F307B0C6}" type="pres">
      <dgm:prSet presAssocID="{CABD5A13-E8D1-4118-83D1-84B101BD3064}" presName="connectorText" presStyleLbl="sibTrans1D1" presStyleIdx="1" presStyleCnt="5"/>
      <dgm:spPr/>
    </dgm:pt>
    <dgm:pt modelId="{5A38959F-5FFD-4210-9564-7D02529A5A80}" type="pres">
      <dgm:prSet presAssocID="{D4D296AD-A88E-40CB-BC66-7FF1AFD4922C}" presName="node" presStyleLbl="node1" presStyleIdx="2" presStyleCnt="6">
        <dgm:presLayoutVars>
          <dgm:bulletEnabled val="1"/>
        </dgm:presLayoutVars>
      </dgm:prSet>
      <dgm:spPr/>
    </dgm:pt>
    <dgm:pt modelId="{C80B7002-DA8B-4ADB-84AE-9551BFE19237}" type="pres">
      <dgm:prSet presAssocID="{BC78D36C-F0EC-47DE-BEBA-4FA10D871450}" presName="sibTrans" presStyleLbl="sibTrans1D1" presStyleIdx="2" presStyleCnt="5"/>
      <dgm:spPr/>
    </dgm:pt>
    <dgm:pt modelId="{DC58285C-9433-4D1B-9F40-CF8D981FB788}" type="pres">
      <dgm:prSet presAssocID="{BC78D36C-F0EC-47DE-BEBA-4FA10D871450}" presName="connectorText" presStyleLbl="sibTrans1D1" presStyleIdx="2" presStyleCnt="5"/>
      <dgm:spPr/>
    </dgm:pt>
    <dgm:pt modelId="{86B0C9E3-B41C-4CD6-BFC1-74D41C93FE67}" type="pres">
      <dgm:prSet presAssocID="{9CA650A6-71AD-403B-911A-2D3E7ACE76AB}" presName="node" presStyleLbl="node1" presStyleIdx="3" presStyleCnt="6">
        <dgm:presLayoutVars>
          <dgm:bulletEnabled val="1"/>
        </dgm:presLayoutVars>
      </dgm:prSet>
      <dgm:spPr/>
    </dgm:pt>
    <dgm:pt modelId="{C9AE3309-AB79-4CD6-9355-9C5AD96277DA}" type="pres">
      <dgm:prSet presAssocID="{2334715A-219E-4D3D-B9D8-AE0CCE11F93D}" presName="sibTrans" presStyleLbl="sibTrans1D1" presStyleIdx="3" presStyleCnt="5"/>
      <dgm:spPr/>
    </dgm:pt>
    <dgm:pt modelId="{116938F3-0BB9-4015-AC6D-147E71972844}" type="pres">
      <dgm:prSet presAssocID="{2334715A-219E-4D3D-B9D8-AE0CCE11F93D}" presName="connectorText" presStyleLbl="sibTrans1D1" presStyleIdx="3" presStyleCnt="5"/>
      <dgm:spPr/>
    </dgm:pt>
    <dgm:pt modelId="{6876BEA0-CA68-4DF8-8E36-3E21D2BC50EF}" type="pres">
      <dgm:prSet presAssocID="{6C6A4659-8321-45BE-9938-390AEE3CDDD6}" presName="node" presStyleLbl="node1" presStyleIdx="4" presStyleCnt="6">
        <dgm:presLayoutVars>
          <dgm:bulletEnabled val="1"/>
        </dgm:presLayoutVars>
      </dgm:prSet>
      <dgm:spPr/>
    </dgm:pt>
    <dgm:pt modelId="{DC98A1C5-7AE5-482C-AE3E-B2AB8DED6A33}" type="pres">
      <dgm:prSet presAssocID="{072A5A34-6D50-46CC-9561-9A6439401950}" presName="sibTrans" presStyleLbl="sibTrans1D1" presStyleIdx="4" presStyleCnt="5"/>
      <dgm:spPr/>
    </dgm:pt>
    <dgm:pt modelId="{568BF9B2-ABD3-4591-9D32-17AEFC1492C9}" type="pres">
      <dgm:prSet presAssocID="{072A5A34-6D50-46CC-9561-9A6439401950}" presName="connectorText" presStyleLbl="sibTrans1D1" presStyleIdx="4" presStyleCnt="5"/>
      <dgm:spPr/>
    </dgm:pt>
    <dgm:pt modelId="{DFF4E053-1767-4AAF-ACE9-AF4D1D2938B7}" type="pres">
      <dgm:prSet presAssocID="{EF2A1B9C-2D57-451C-BFFD-7B17FE0973D0}" presName="node" presStyleLbl="node1" presStyleIdx="5" presStyleCnt="6">
        <dgm:presLayoutVars>
          <dgm:bulletEnabled val="1"/>
        </dgm:presLayoutVars>
      </dgm:prSet>
      <dgm:spPr/>
    </dgm:pt>
  </dgm:ptLst>
  <dgm:cxnLst>
    <dgm:cxn modelId="{BF797D0B-22A4-41E6-A1A2-1BFC2CABD0F7}" type="presOf" srcId="{6C6A4659-8321-45BE-9938-390AEE3CDDD6}" destId="{6876BEA0-CA68-4DF8-8E36-3E21D2BC50EF}" srcOrd="0" destOrd="0" presId="urn:microsoft.com/office/officeart/2016/7/layout/RepeatingBendingProcessNew"/>
    <dgm:cxn modelId="{04125D0E-1343-4493-964C-7DF39AA6A7CA}" type="presOf" srcId="{EF2A1B9C-2D57-451C-BFFD-7B17FE0973D0}" destId="{DFF4E053-1767-4AAF-ACE9-AF4D1D2938B7}" srcOrd="0" destOrd="0" presId="urn:microsoft.com/office/officeart/2016/7/layout/RepeatingBendingProcessNew"/>
    <dgm:cxn modelId="{01B49612-0F4E-4691-8ADA-94B498451550}" type="presOf" srcId="{BC78D36C-F0EC-47DE-BEBA-4FA10D871450}" destId="{DC58285C-9433-4D1B-9F40-CF8D981FB788}" srcOrd="1" destOrd="0" presId="urn:microsoft.com/office/officeart/2016/7/layout/RepeatingBendingProcessNew"/>
    <dgm:cxn modelId="{D1EA4415-7495-48A4-9054-15BFE91F27AF}" srcId="{6F8C3AF5-579C-427F-BF3F-91A066EEED7C}" destId="{D4D296AD-A88E-40CB-BC66-7FF1AFD4922C}" srcOrd="2" destOrd="0" parTransId="{DD02E265-6852-4694-8CBC-CF65FC6392AB}" sibTransId="{BC78D36C-F0EC-47DE-BEBA-4FA10D871450}"/>
    <dgm:cxn modelId="{17554C1F-2507-4BC3-86CE-F3A18884E662}" srcId="{6F8C3AF5-579C-427F-BF3F-91A066EEED7C}" destId="{6C6A4659-8321-45BE-9938-390AEE3CDDD6}" srcOrd="4" destOrd="0" parTransId="{C9F424BD-1C0F-439E-8747-712569083F33}" sibTransId="{072A5A34-6D50-46CC-9561-9A6439401950}"/>
    <dgm:cxn modelId="{85D77B2B-3252-4616-A26F-F48A3D6549C6}" type="presOf" srcId="{BC78D36C-F0EC-47DE-BEBA-4FA10D871450}" destId="{C80B7002-DA8B-4ADB-84AE-9551BFE19237}" srcOrd="0" destOrd="0" presId="urn:microsoft.com/office/officeart/2016/7/layout/RepeatingBendingProcessNew"/>
    <dgm:cxn modelId="{9383423B-3B8D-4EDE-811F-D9CF89C8E6DD}" type="presOf" srcId="{2334715A-219E-4D3D-B9D8-AE0CCE11F93D}" destId="{C9AE3309-AB79-4CD6-9355-9C5AD96277DA}" srcOrd="0" destOrd="0" presId="urn:microsoft.com/office/officeart/2016/7/layout/RepeatingBendingProcessNew"/>
    <dgm:cxn modelId="{39ADCF41-353F-4919-950F-6DB3D574F2D8}" type="presOf" srcId="{CABD5A13-E8D1-4118-83D1-84B101BD3064}" destId="{655B6A83-D4DF-4025-BA7D-04948D97C5B8}" srcOrd="0" destOrd="0" presId="urn:microsoft.com/office/officeart/2016/7/layout/RepeatingBendingProcessNew"/>
    <dgm:cxn modelId="{93C10F63-0014-4104-A323-503AEDE257FC}" srcId="{6F8C3AF5-579C-427F-BF3F-91A066EEED7C}" destId="{905FA363-FFEB-433F-9DE3-1F5257E8CF58}" srcOrd="1" destOrd="0" parTransId="{0EDEDDA6-2D2C-4F4C-A64C-47F40F58C80E}" sibTransId="{CABD5A13-E8D1-4118-83D1-84B101BD3064}"/>
    <dgm:cxn modelId="{7218B66F-8342-4185-A195-BCC8938E66B1}" type="presOf" srcId="{8C89565C-8BE8-401E-83D9-59AF0F59AF7B}" destId="{4D641D32-8973-4857-BE6F-029517566A75}" srcOrd="0" destOrd="0" presId="urn:microsoft.com/office/officeart/2016/7/layout/RepeatingBendingProcessNew"/>
    <dgm:cxn modelId="{458A427C-95BC-445A-B2A4-794DF8F65F0B}" type="presOf" srcId="{8C89565C-8BE8-401E-83D9-59AF0F59AF7B}" destId="{43FEB927-46B3-41FF-AFE4-FCAC760B8B5A}" srcOrd="1" destOrd="0" presId="urn:microsoft.com/office/officeart/2016/7/layout/RepeatingBendingProcessNew"/>
    <dgm:cxn modelId="{571A7B80-C742-4FEE-B6C0-87EDB788B9B8}" type="presOf" srcId="{CABD5A13-E8D1-4118-83D1-84B101BD3064}" destId="{B81877D6-E229-4475-B5E0-8279F307B0C6}" srcOrd="1" destOrd="0" presId="urn:microsoft.com/office/officeart/2016/7/layout/RepeatingBendingProcessNew"/>
    <dgm:cxn modelId="{42697B80-8BC8-4BAA-B625-9D96C3CEB9BE}" type="presOf" srcId="{072A5A34-6D50-46CC-9561-9A6439401950}" destId="{568BF9B2-ABD3-4591-9D32-17AEFC1492C9}" srcOrd="1" destOrd="0" presId="urn:microsoft.com/office/officeart/2016/7/layout/RepeatingBendingProcessNew"/>
    <dgm:cxn modelId="{968CAB96-19A4-4351-BE6B-4CF969628463}" srcId="{6F8C3AF5-579C-427F-BF3F-91A066EEED7C}" destId="{9CA650A6-71AD-403B-911A-2D3E7ACE76AB}" srcOrd="3" destOrd="0" parTransId="{B9F15D0A-1E61-41A9-A412-2A944F3F434D}" sibTransId="{2334715A-219E-4D3D-B9D8-AE0CCE11F93D}"/>
    <dgm:cxn modelId="{7283B4A5-109A-4DA7-AED0-7B679E7B5A4A}" srcId="{6F8C3AF5-579C-427F-BF3F-91A066EEED7C}" destId="{EF2A1B9C-2D57-451C-BFFD-7B17FE0973D0}" srcOrd="5" destOrd="0" parTransId="{75DBA8DD-05F6-4764-8073-DC82E53B20EA}" sibTransId="{968CF7FE-331D-4DB6-A268-41D7562C716C}"/>
    <dgm:cxn modelId="{A42AD4B6-F072-4F1B-9AE3-B6DA32DA1378}" type="presOf" srcId="{905FA363-FFEB-433F-9DE3-1F5257E8CF58}" destId="{673B7205-C178-4552-8401-B0647D4C46C6}" srcOrd="0" destOrd="0" presId="urn:microsoft.com/office/officeart/2016/7/layout/RepeatingBendingProcessNew"/>
    <dgm:cxn modelId="{E14751B7-2998-4362-867B-1FF39EAB91C1}" srcId="{6F8C3AF5-579C-427F-BF3F-91A066EEED7C}" destId="{A86D367B-4CF3-4393-AB0A-08A4A43D6371}" srcOrd="0" destOrd="0" parTransId="{620FD07A-7166-4AE0-9DF0-49B526CB8F52}" sibTransId="{8C89565C-8BE8-401E-83D9-59AF0F59AF7B}"/>
    <dgm:cxn modelId="{A9F520CB-2B49-411D-B4A7-DD9A7FAC5082}" type="presOf" srcId="{6F8C3AF5-579C-427F-BF3F-91A066EEED7C}" destId="{B1945589-DE7C-4E79-B175-5AD8DE53F779}" srcOrd="0" destOrd="0" presId="urn:microsoft.com/office/officeart/2016/7/layout/RepeatingBendingProcessNew"/>
    <dgm:cxn modelId="{042AE3D7-60EC-42B8-881B-18C2CAC124AC}" type="presOf" srcId="{072A5A34-6D50-46CC-9561-9A6439401950}" destId="{DC98A1C5-7AE5-482C-AE3E-B2AB8DED6A33}" srcOrd="0" destOrd="0" presId="urn:microsoft.com/office/officeart/2016/7/layout/RepeatingBendingProcessNew"/>
    <dgm:cxn modelId="{1DAA32E4-69D8-49FB-9671-32B68D53CCB6}" type="presOf" srcId="{2334715A-219E-4D3D-B9D8-AE0CCE11F93D}" destId="{116938F3-0BB9-4015-AC6D-147E71972844}" srcOrd="1" destOrd="0" presId="urn:microsoft.com/office/officeart/2016/7/layout/RepeatingBendingProcessNew"/>
    <dgm:cxn modelId="{F90444EE-40F8-4768-914C-A3D0650BA150}" type="presOf" srcId="{9CA650A6-71AD-403B-911A-2D3E7ACE76AB}" destId="{86B0C9E3-B41C-4CD6-BFC1-74D41C93FE67}" srcOrd="0" destOrd="0" presId="urn:microsoft.com/office/officeart/2016/7/layout/RepeatingBendingProcessNew"/>
    <dgm:cxn modelId="{C9D84AFB-D94C-415D-B115-D3600B9C07AE}" type="presOf" srcId="{A86D367B-4CF3-4393-AB0A-08A4A43D6371}" destId="{4DE52B75-AC35-4CFB-A8F4-9242BEE36F59}" srcOrd="0" destOrd="0" presId="urn:microsoft.com/office/officeart/2016/7/layout/RepeatingBendingProcessNew"/>
    <dgm:cxn modelId="{06A5F6FD-B74A-44CA-8AF8-2B196C779D0A}" type="presOf" srcId="{D4D296AD-A88E-40CB-BC66-7FF1AFD4922C}" destId="{5A38959F-5FFD-4210-9564-7D02529A5A80}" srcOrd="0" destOrd="0" presId="urn:microsoft.com/office/officeart/2016/7/layout/RepeatingBendingProcessNew"/>
    <dgm:cxn modelId="{E720E171-F918-4184-9DAA-246222FA089C}" type="presParOf" srcId="{B1945589-DE7C-4E79-B175-5AD8DE53F779}" destId="{4DE52B75-AC35-4CFB-A8F4-9242BEE36F59}" srcOrd="0" destOrd="0" presId="urn:microsoft.com/office/officeart/2016/7/layout/RepeatingBendingProcessNew"/>
    <dgm:cxn modelId="{6A23D909-F6CD-4B51-8914-2B26638EE3B7}" type="presParOf" srcId="{B1945589-DE7C-4E79-B175-5AD8DE53F779}" destId="{4D641D32-8973-4857-BE6F-029517566A75}" srcOrd="1" destOrd="0" presId="urn:microsoft.com/office/officeart/2016/7/layout/RepeatingBendingProcessNew"/>
    <dgm:cxn modelId="{A467CCBE-2E4E-4882-B197-3B1C9381F52F}" type="presParOf" srcId="{4D641D32-8973-4857-BE6F-029517566A75}" destId="{43FEB927-46B3-41FF-AFE4-FCAC760B8B5A}" srcOrd="0" destOrd="0" presId="urn:microsoft.com/office/officeart/2016/7/layout/RepeatingBendingProcessNew"/>
    <dgm:cxn modelId="{0A05B34C-34E6-48C6-933F-0C9945BE9FEE}" type="presParOf" srcId="{B1945589-DE7C-4E79-B175-5AD8DE53F779}" destId="{673B7205-C178-4552-8401-B0647D4C46C6}" srcOrd="2" destOrd="0" presId="urn:microsoft.com/office/officeart/2016/7/layout/RepeatingBendingProcessNew"/>
    <dgm:cxn modelId="{D2112D71-DEAD-455F-9F76-FBB71A15E6BA}" type="presParOf" srcId="{B1945589-DE7C-4E79-B175-5AD8DE53F779}" destId="{655B6A83-D4DF-4025-BA7D-04948D97C5B8}" srcOrd="3" destOrd="0" presId="urn:microsoft.com/office/officeart/2016/7/layout/RepeatingBendingProcessNew"/>
    <dgm:cxn modelId="{79B55F0A-985F-41D1-ABD1-6DBFA301C605}" type="presParOf" srcId="{655B6A83-D4DF-4025-BA7D-04948D97C5B8}" destId="{B81877D6-E229-4475-B5E0-8279F307B0C6}" srcOrd="0" destOrd="0" presId="urn:microsoft.com/office/officeart/2016/7/layout/RepeatingBendingProcessNew"/>
    <dgm:cxn modelId="{4AB65F59-5525-448B-9758-2B5A6AF8D6A8}" type="presParOf" srcId="{B1945589-DE7C-4E79-B175-5AD8DE53F779}" destId="{5A38959F-5FFD-4210-9564-7D02529A5A80}" srcOrd="4" destOrd="0" presId="urn:microsoft.com/office/officeart/2016/7/layout/RepeatingBendingProcessNew"/>
    <dgm:cxn modelId="{5871863B-1DF3-48FE-8383-0298786BCE02}" type="presParOf" srcId="{B1945589-DE7C-4E79-B175-5AD8DE53F779}" destId="{C80B7002-DA8B-4ADB-84AE-9551BFE19237}" srcOrd="5" destOrd="0" presId="urn:microsoft.com/office/officeart/2016/7/layout/RepeatingBendingProcessNew"/>
    <dgm:cxn modelId="{C0A251B3-6D0F-4424-AE71-CC5376055A8A}" type="presParOf" srcId="{C80B7002-DA8B-4ADB-84AE-9551BFE19237}" destId="{DC58285C-9433-4D1B-9F40-CF8D981FB788}" srcOrd="0" destOrd="0" presId="urn:microsoft.com/office/officeart/2016/7/layout/RepeatingBendingProcessNew"/>
    <dgm:cxn modelId="{BD213A44-D19A-483D-B9CA-4C969A4F41AD}" type="presParOf" srcId="{B1945589-DE7C-4E79-B175-5AD8DE53F779}" destId="{86B0C9E3-B41C-4CD6-BFC1-74D41C93FE67}" srcOrd="6" destOrd="0" presId="urn:microsoft.com/office/officeart/2016/7/layout/RepeatingBendingProcessNew"/>
    <dgm:cxn modelId="{094B498F-5B98-42D0-8491-96E1CEC37758}" type="presParOf" srcId="{B1945589-DE7C-4E79-B175-5AD8DE53F779}" destId="{C9AE3309-AB79-4CD6-9355-9C5AD96277DA}" srcOrd="7" destOrd="0" presId="urn:microsoft.com/office/officeart/2016/7/layout/RepeatingBendingProcessNew"/>
    <dgm:cxn modelId="{4B2819BD-1F7F-450E-85C8-2F19E144814E}" type="presParOf" srcId="{C9AE3309-AB79-4CD6-9355-9C5AD96277DA}" destId="{116938F3-0BB9-4015-AC6D-147E71972844}" srcOrd="0" destOrd="0" presId="urn:microsoft.com/office/officeart/2016/7/layout/RepeatingBendingProcessNew"/>
    <dgm:cxn modelId="{6C6657DB-423B-407A-AB7F-D57FF9C60949}" type="presParOf" srcId="{B1945589-DE7C-4E79-B175-5AD8DE53F779}" destId="{6876BEA0-CA68-4DF8-8E36-3E21D2BC50EF}" srcOrd="8" destOrd="0" presId="urn:microsoft.com/office/officeart/2016/7/layout/RepeatingBendingProcessNew"/>
    <dgm:cxn modelId="{F096A193-0CE1-4C10-918A-1A31890675E9}" type="presParOf" srcId="{B1945589-DE7C-4E79-B175-5AD8DE53F779}" destId="{DC98A1C5-7AE5-482C-AE3E-B2AB8DED6A33}" srcOrd="9" destOrd="0" presId="urn:microsoft.com/office/officeart/2016/7/layout/RepeatingBendingProcessNew"/>
    <dgm:cxn modelId="{3E5A2ED2-E258-48D3-84C9-42AC904EB82A}" type="presParOf" srcId="{DC98A1C5-7AE5-482C-AE3E-B2AB8DED6A33}" destId="{568BF9B2-ABD3-4591-9D32-17AEFC1492C9}" srcOrd="0" destOrd="0" presId="urn:microsoft.com/office/officeart/2016/7/layout/RepeatingBendingProcessNew"/>
    <dgm:cxn modelId="{E9369763-1AE0-402C-A15C-55066C1625F8}" type="presParOf" srcId="{B1945589-DE7C-4E79-B175-5AD8DE53F779}" destId="{DFF4E053-1767-4AAF-ACE9-AF4D1D2938B7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65D5614-E2BA-4C60-A996-76B59FF7C2B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B41DEB6-379B-4EDF-AECB-6758B8E239E5}">
      <dgm:prSet/>
      <dgm:spPr/>
      <dgm:t>
        <a:bodyPr/>
        <a:lstStyle/>
        <a:p>
          <a:r>
            <a:rPr lang="en-US"/>
            <a:t>Copilot for Sales</a:t>
          </a:r>
        </a:p>
      </dgm:t>
    </dgm:pt>
    <dgm:pt modelId="{A5AC8EBE-8121-48AA-A8FB-9A4841E53AD0}" type="parTrans" cxnId="{B50B3FCC-185F-4DD7-AFF8-8913EB95A760}">
      <dgm:prSet/>
      <dgm:spPr/>
      <dgm:t>
        <a:bodyPr/>
        <a:lstStyle/>
        <a:p>
          <a:endParaRPr lang="en-US"/>
        </a:p>
      </dgm:t>
    </dgm:pt>
    <dgm:pt modelId="{C6FADF90-E415-48EE-A4B9-A1B9BE4A3100}" type="sibTrans" cxnId="{B50B3FCC-185F-4DD7-AFF8-8913EB95A760}">
      <dgm:prSet/>
      <dgm:spPr/>
      <dgm:t>
        <a:bodyPr/>
        <a:lstStyle/>
        <a:p>
          <a:endParaRPr lang="en-US"/>
        </a:p>
      </dgm:t>
    </dgm:pt>
    <dgm:pt modelId="{CFBD9FC5-5DC6-48BE-9BCB-860715841D46}">
      <dgm:prSet/>
      <dgm:spPr/>
      <dgm:t>
        <a:bodyPr/>
        <a:lstStyle/>
        <a:p>
          <a:r>
            <a:rPr lang="en-US"/>
            <a:t>Sales Copilot</a:t>
          </a:r>
        </a:p>
      </dgm:t>
    </dgm:pt>
    <dgm:pt modelId="{2E70FBC9-7695-4EA4-AE21-6E8F8E192112}" type="parTrans" cxnId="{7C8C9B1D-A083-4BEF-A3D6-B40A7BC5D816}">
      <dgm:prSet/>
      <dgm:spPr/>
      <dgm:t>
        <a:bodyPr/>
        <a:lstStyle/>
        <a:p>
          <a:endParaRPr lang="en-US"/>
        </a:p>
      </dgm:t>
    </dgm:pt>
    <dgm:pt modelId="{98FFCC61-1E3F-449F-9904-10F38376DC49}" type="sibTrans" cxnId="{7C8C9B1D-A083-4BEF-A3D6-B40A7BC5D816}">
      <dgm:prSet/>
      <dgm:spPr/>
      <dgm:t>
        <a:bodyPr/>
        <a:lstStyle/>
        <a:p>
          <a:endParaRPr lang="en-US"/>
        </a:p>
      </dgm:t>
    </dgm:pt>
    <dgm:pt modelId="{4229D890-EA68-4326-B466-54A8D34CB22F}">
      <dgm:prSet/>
      <dgm:spPr/>
      <dgm:t>
        <a:bodyPr/>
        <a:lstStyle/>
        <a:p>
          <a:r>
            <a:rPr lang="en-US"/>
            <a:t>Customer Service Copilot</a:t>
          </a:r>
        </a:p>
      </dgm:t>
    </dgm:pt>
    <dgm:pt modelId="{9E266491-633D-4C82-A74B-8A6897337328}" type="parTrans" cxnId="{8F56F21F-99C1-4A96-93B4-001C4CE39028}">
      <dgm:prSet/>
      <dgm:spPr/>
      <dgm:t>
        <a:bodyPr/>
        <a:lstStyle/>
        <a:p>
          <a:endParaRPr lang="en-US"/>
        </a:p>
      </dgm:t>
    </dgm:pt>
    <dgm:pt modelId="{6F0A5AB8-4261-43F4-917A-D3D5862B7A0C}" type="sibTrans" cxnId="{8F56F21F-99C1-4A96-93B4-001C4CE39028}">
      <dgm:prSet/>
      <dgm:spPr/>
      <dgm:t>
        <a:bodyPr/>
        <a:lstStyle/>
        <a:p>
          <a:endParaRPr lang="en-US"/>
        </a:p>
      </dgm:t>
    </dgm:pt>
    <dgm:pt modelId="{53EE0FD6-E679-40D1-BD16-063FEF4DA085}">
      <dgm:prSet/>
      <dgm:spPr/>
      <dgm:t>
        <a:bodyPr/>
        <a:lstStyle/>
        <a:p>
          <a:r>
            <a:rPr lang="en-US"/>
            <a:t>Project Operations Copilots</a:t>
          </a:r>
        </a:p>
      </dgm:t>
    </dgm:pt>
    <dgm:pt modelId="{7C5803FE-46B2-47B2-A97E-D3FCCBCCE048}" type="parTrans" cxnId="{E251D666-9BFD-4DA8-A6A2-8D9CEB69953A}">
      <dgm:prSet/>
      <dgm:spPr/>
      <dgm:t>
        <a:bodyPr/>
        <a:lstStyle/>
        <a:p>
          <a:endParaRPr lang="en-US"/>
        </a:p>
      </dgm:t>
    </dgm:pt>
    <dgm:pt modelId="{360F96E3-0203-4F62-A692-E8E85725C618}" type="sibTrans" cxnId="{E251D666-9BFD-4DA8-A6A2-8D9CEB69953A}">
      <dgm:prSet/>
      <dgm:spPr/>
      <dgm:t>
        <a:bodyPr/>
        <a:lstStyle/>
        <a:p>
          <a:endParaRPr lang="en-US"/>
        </a:p>
      </dgm:t>
    </dgm:pt>
    <dgm:pt modelId="{99FB8095-0E51-468F-B3D5-7BB182914A94}">
      <dgm:prSet/>
      <dgm:spPr/>
      <dgm:t>
        <a:bodyPr/>
        <a:lstStyle/>
        <a:p>
          <a:r>
            <a:rPr lang="en-US"/>
            <a:t>Business Central Copilot</a:t>
          </a:r>
        </a:p>
      </dgm:t>
    </dgm:pt>
    <dgm:pt modelId="{2686662C-3E83-4FE7-B6B5-EEA22A106DD3}" type="parTrans" cxnId="{B057EBDC-1D56-46D4-96F2-E6C6854A4140}">
      <dgm:prSet/>
      <dgm:spPr/>
      <dgm:t>
        <a:bodyPr/>
        <a:lstStyle/>
        <a:p>
          <a:endParaRPr lang="en-US"/>
        </a:p>
      </dgm:t>
    </dgm:pt>
    <dgm:pt modelId="{420F547C-C7FC-42CF-9AD9-60FC0DB256B3}" type="sibTrans" cxnId="{B057EBDC-1D56-46D4-96F2-E6C6854A4140}">
      <dgm:prSet/>
      <dgm:spPr/>
      <dgm:t>
        <a:bodyPr/>
        <a:lstStyle/>
        <a:p>
          <a:endParaRPr lang="en-US"/>
        </a:p>
      </dgm:t>
    </dgm:pt>
    <dgm:pt modelId="{A4CB8BB8-4668-4A82-B5D5-6CC9F15DE1BA}">
      <dgm:prSet/>
      <dgm:spPr/>
      <dgm:t>
        <a:bodyPr/>
        <a:lstStyle/>
        <a:p>
          <a:r>
            <a:rPr lang="en-US"/>
            <a:t>Field Service Copilots</a:t>
          </a:r>
        </a:p>
      </dgm:t>
    </dgm:pt>
    <dgm:pt modelId="{B5C5BD4E-A6DA-468C-AB43-F3DFB3D97060}" type="parTrans" cxnId="{0E1C8879-4D55-4A24-8E52-7126AF3667AB}">
      <dgm:prSet/>
      <dgm:spPr/>
      <dgm:t>
        <a:bodyPr/>
        <a:lstStyle/>
        <a:p>
          <a:endParaRPr lang="en-US"/>
        </a:p>
      </dgm:t>
    </dgm:pt>
    <dgm:pt modelId="{17A94B1E-0B36-4168-A61B-6FC4E7DDD675}" type="sibTrans" cxnId="{0E1C8879-4D55-4A24-8E52-7126AF3667AB}">
      <dgm:prSet/>
      <dgm:spPr/>
      <dgm:t>
        <a:bodyPr/>
        <a:lstStyle/>
        <a:p>
          <a:endParaRPr lang="en-US"/>
        </a:p>
      </dgm:t>
    </dgm:pt>
    <dgm:pt modelId="{E2118963-78D2-49A7-A002-307448244FE0}">
      <dgm:prSet/>
      <dgm:spPr/>
      <dgm:t>
        <a:bodyPr/>
        <a:lstStyle/>
        <a:p>
          <a:r>
            <a:rPr lang="en-US"/>
            <a:t>Finance and Operation Copilots</a:t>
          </a:r>
        </a:p>
      </dgm:t>
    </dgm:pt>
    <dgm:pt modelId="{D09BA5FD-1AFF-4CE8-98F4-94F7CDA4A74E}" type="parTrans" cxnId="{96D3054E-E800-4168-B720-3757C7F4A14E}">
      <dgm:prSet/>
      <dgm:spPr/>
      <dgm:t>
        <a:bodyPr/>
        <a:lstStyle/>
        <a:p>
          <a:endParaRPr lang="en-US"/>
        </a:p>
      </dgm:t>
    </dgm:pt>
    <dgm:pt modelId="{D8D92B5A-A664-4DA3-94D7-484CC73CD027}" type="sibTrans" cxnId="{96D3054E-E800-4168-B720-3757C7F4A14E}">
      <dgm:prSet/>
      <dgm:spPr/>
      <dgm:t>
        <a:bodyPr/>
        <a:lstStyle/>
        <a:p>
          <a:endParaRPr lang="en-US"/>
        </a:p>
      </dgm:t>
    </dgm:pt>
    <dgm:pt modelId="{2408BD86-E013-46AC-ADE8-D88F20D90859}">
      <dgm:prSet/>
      <dgm:spPr/>
      <dgm:t>
        <a:bodyPr/>
        <a:lstStyle/>
        <a:p>
          <a:r>
            <a:rPr lang="en-US"/>
            <a:t>Power Platform Maker Copilots</a:t>
          </a:r>
        </a:p>
      </dgm:t>
    </dgm:pt>
    <dgm:pt modelId="{3C1C8B77-0511-4267-974A-4BF4B8836A06}" type="parTrans" cxnId="{1A75C0AD-EA37-41AB-94DB-DE561EEBA98C}">
      <dgm:prSet/>
      <dgm:spPr/>
      <dgm:t>
        <a:bodyPr/>
        <a:lstStyle/>
        <a:p>
          <a:endParaRPr lang="en-US"/>
        </a:p>
      </dgm:t>
    </dgm:pt>
    <dgm:pt modelId="{58B6D693-8F8E-43EB-969B-5C81D0075CBE}" type="sibTrans" cxnId="{1A75C0AD-EA37-41AB-94DB-DE561EEBA98C}">
      <dgm:prSet/>
      <dgm:spPr/>
      <dgm:t>
        <a:bodyPr/>
        <a:lstStyle/>
        <a:p>
          <a:endParaRPr lang="en-US"/>
        </a:p>
      </dgm:t>
    </dgm:pt>
    <dgm:pt modelId="{A8739A3B-FDBA-49AB-B5E7-269A8FF098D4}" type="pres">
      <dgm:prSet presAssocID="{B65D5614-E2BA-4C60-A996-76B59FF7C2BC}" presName="vert0" presStyleCnt="0">
        <dgm:presLayoutVars>
          <dgm:dir/>
          <dgm:animOne val="branch"/>
          <dgm:animLvl val="lvl"/>
        </dgm:presLayoutVars>
      </dgm:prSet>
      <dgm:spPr/>
    </dgm:pt>
    <dgm:pt modelId="{4BCE3691-6C58-4EA5-9DCA-F85D18A0EFB4}" type="pres">
      <dgm:prSet presAssocID="{4B41DEB6-379B-4EDF-AECB-6758B8E239E5}" presName="thickLine" presStyleLbl="alignNode1" presStyleIdx="0" presStyleCnt="8"/>
      <dgm:spPr/>
    </dgm:pt>
    <dgm:pt modelId="{E534F1C7-B8B5-47E3-8B45-A814BFD7BF30}" type="pres">
      <dgm:prSet presAssocID="{4B41DEB6-379B-4EDF-AECB-6758B8E239E5}" presName="horz1" presStyleCnt="0"/>
      <dgm:spPr/>
    </dgm:pt>
    <dgm:pt modelId="{9BB8058B-B73E-4D03-BBE3-1D422607947F}" type="pres">
      <dgm:prSet presAssocID="{4B41DEB6-379B-4EDF-AECB-6758B8E239E5}" presName="tx1" presStyleLbl="revTx" presStyleIdx="0" presStyleCnt="8"/>
      <dgm:spPr/>
    </dgm:pt>
    <dgm:pt modelId="{2491F69E-0073-4A29-BFBE-BCC1693A51CC}" type="pres">
      <dgm:prSet presAssocID="{4B41DEB6-379B-4EDF-AECB-6758B8E239E5}" presName="vert1" presStyleCnt="0"/>
      <dgm:spPr/>
    </dgm:pt>
    <dgm:pt modelId="{9DF42BC7-99A7-49F8-A632-704D5985E425}" type="pres">
      <dgm:prSet presAssocID="{CFBD9FC5-5DC6-48BE-9BCB-860715841D46}" presName="thickLine" presStyleLbl="alignNode1" presStyleIdx="1" presStyleCnt="8"/>
      <dgm:spPr/>
    </dgm:pt>
    <dgm:pt modelId="{9A58CAD6-8D39-40DB-9975-A61A45547F00}" type="pres">
      <dgm:prSet presAssocID="{CFBD9FC5-5DC6-48BE-9BCB-860715841D46}" presName="horz1" presStyleCnt="0"/>
      <dgm:spPr/>
    </dgm:pt>
    <dgm:pt modelId="{A69892E5-C999-477E-95E8-F9CC2FAAABA6}" type="pres">
      <dgm:prSet presAssocID="{CFBD9FC5-5DC6-48BE-9BCB-860715841D46}" presName="tx1" presStyleLbl="revTx" presStyleIdx="1" presStyleCnt="8"/>
      <dgm:spPr/>
    </dgm:pt>
    <dgm:pt modelId="{0FD99DBE-6A69-4BDF-A19E-4CFE28D5F3D8}" type="pres">
      <dgm:prSet presAssocID="{CFBD9FC5-5DC6-48BE-9BCB-860715841D46}" presName="vert1" presStyleCnt="0"/>
      <dgm:spPr/>
    </dgm:pt>
    <dgm:pt modelId="{9B45BCC6-3B68-4306-B11A-E90002A2640C}" type="pres">
      <dgm:prSet presAssocID="{4229D890-EA68-4326-B466-54A8D34CB22F}" presName="thickLine" presStyleLbl="alignNode1" presStyleIdx="2" presStyleCnt="8"/>
      <dgm:spPr/>
    </dgm:pt>
    <dgm:pt modelId="{DFF3D024-9672-44F3-AD44-A16159601AB4}" type="pres">
      <dgm:prSet presAssocID="{4229D890-EA68-4326-B466-54A8D34CB22F}" presName="horz1" presStyleCnt="0"/>
      <dgm:spPr/>
    </dgm:pt>
    <dgm:pt modelId="{D867D0B5-63C3-4557-8726-5F91A898E2CE}" type="pres">
      <dgm:prSet presAssocID="{4229D890-EA68-4326-B466-54A8D34CB22F}" presName="tx1" presStyleLbl="revTx" presStyleIdx="2" presStyleCnt="8"/>
      <dgm:spPr/>
    </dgm:pt>
    <dgm:pt modelId="{A106B47F-B6C4-4EB8-BE3A-F34A94ADF6FE}" type="pres">
      <dgm:prSet presAssocID="{4229D890-EA68-4326-B466-54A8D34CB22F}" presName="vert1" presStyleCnt="0"/>
      <dgm:spPr/>
    </dgm:pt>
    <dgm:pt modelId="{8F890B29-4C90-4184-8BA4-3A8A758AAD3C}" type="pres">
      <dgm:prSet presAssocID="{53EE0FD6-E679-40D1-BD16-063FEF4DA085}" presName="thickLine" presStyleLbl="alignNode1" presStyleIdx="3" presStyleCnt="8"/>
      <dgm:spPr/>
    </dgm:pt>
    <dgm:pt modelId="{BABF997B-8070-4153-A8A2-7D526334AE11}" type="pres">
      <dgm:prSet presAssocID="{53EE0FD6-E679-40D1-BD16-063FEF4DA085}" presName="horz1" presStyleCnt="0"/>
      <dgm:spPr/>
    </dgm:pt>
    <dgm:pt modelId="{E7C07CF7-DCF2-4DD3-91D5-63E4BA8E2835}" type="pres">
      <dgm:prSet presAssocID="{53EE0FD6-E679-40D1-BD16-063FEF4DA085}" presName="tx1" presStyleLbl="revTx" presStyleIdx="3" presStyleCnt="8"/>
      <dgm:spPr/>
    </dgm:pt>
    <dgm:pt modelId="{873733EE-11E0-400C-B196-1DAD8C10F3FD}" type="pres">
      <dgm:prSet presAssocID="{53EE0FD6-E679-40D1-BD16-063FEF4DA085}" presName="vert1" presStyleCnt="0"/>
      <dgm:spPr/>
    </dgm:pt>
    <dgm:pt modelId="{397C545F-7C8F-479A-BC23-C795A2DED7E8}" type="pres">
      <dgm:prSet presAssocID="{99FB8095-0E51-468F-B3D5-7BB182914A94}" presName="thickLine" presStyleLbl="alignNode1" presStyleIdx="4" presStyleCnt="8"/>
      <dgm:spPr/>
    </dgm:pt>
    <dgm:pt modelId="{5007EB55-A937-455F-8DF4-34E215999EF6}" type="pres">
      <dgm:prSet presAssocID="{99FB8095-0E51-468F-B3D5-7BB182914A94}" presName="horz1" presStyleCnt="0"/>
      <dgm:spPr/>
    </dgm:pt>
    <dgm:pt modelId="{3CA6E933-95A5-4C2C-9FEA-368690F9794A}" type="pres">
      <dgm:prSet presAssocID="{99FB8095-0E51-468F-B3D5-7BB182914A94}" presName="tx1" presStyleLbl="revTx" presStyleIdx="4" presStyleCnt="8"/>
      <dgm:spPr/>
    </dgm:pt>
    <dgm:pt modelId="{A2518404-A3C9-4BA7-8E04-3EBF7DCA21F9}" type="pres">
      <dgm:prSet presAssocID="{99FB8095-0E51-468F-B3D5-7BB182914A94}" presName="vert1" presStyleCnt="0"/>
      <dgm:spPr/>
    </dgm:pt>
    <dgm:pt modelId="{552A775E-798D-419E-B00A-943020FF369C}" type="pres">
      <dgm:prSet presAssocID="{A4CB8BB8-4668-4A82-B5D5-6CC9F15DE1BA}" presName="thickLine" presStyleLbl="alignNode1" presStyleIdx="5" presStyleCnt="8"/>
      <dgm:spPr/>
    </dgm:pt>
    <dgm:pt modelId="{83929437-B15E-4FA6-A0ED-85C3B6B26105}" type="pres">
      <dgm:prSet presAssocID="{A4CB8BB8-4668-4A82-B5D5-6CC9F15DE1BA}" presName="horz1" presStyleCnt="0"/>
      <dgm:spPr/>
    </dgm:pt>
    <dgm:pt modelId="{A6F0A7CF-CC77-4F49-AC78-AD208F992604}" type="pres">
      <dgm:prSet presAssocID="{A4CB8BB8-4668-4A82-B5D5-6CC9F15DE1BA}" presName="tx1" presStyleLbl="revTx" presStyleIdx="5" presStyleCnt="8"/>
      <dgm:spPr/>
    </dgm:pt>
    <dgm:pt modelId="{2BF33373-7306-4F4D-BF08-1024AA400566}" type="pres">
      <dgm:prSet presAssocID="{A4CB8BB8-4668-4A82-B5D5-6CC9F15DE1BA}" presName="vert1" presStyleCnt="0"/>
      <dgm:spPr/>
    </dgm:pt>
    <dgm:pt modelId="{CDCED8DC-5F66-4498-B471-FF57A17372CE}" type="pres">
      <dgm:prSet presAssocID="{E2118963-78D2-49A7-A002-307448244FE0}" presName="thickLine" presStyleLbl="alignNode1" presStyleIdx="6" presStyleCnt="8"/>
      <dgm:spPr/>
    </dgm:pt>
    <dgm:pt modelId="{65D33011-A4FF-47C3-BF2A-5D3015D67512}" type="pres">
      <dgm:prSet presAssocID="{E2118963-78D2-49A7-A002-307448244FE0}" presName="horz1" presStyleCnt="0"/>
      <dgm:spPr/>
    </dgm:pt>
    <dgm:pt modelId="{3DBB1BD3-B380-4C3B-8BDA-4181EA92E708}" type="pres">
      <dgm:prSet presAssocID="{E2118963-78D2-49A7-A002-307448244FE0}" presName="tx1" presStyleLbl="revTx" presStyleIdx="6" presStyleCnt="8"/>
      <dgm:spPr/>
    </dgm:pt>
    <dgm:pt modelId="{31250608-DAC7-42F0-974C-7DDF49AD030B}" type="pres">
      <dgm:prSet presAssocID="{E2118963-78D2-49A7-A002-307448244FE0}" presName="vert1" presStyleCnt="0"/>
      <dgm:spPr/>
    </dgm:pt>
    <dgm:pt modelId="{17638BB5-334A-40D7-B688-7BB279A9B56B}" type="pres">
      <dgm:prSet presAssocID="{2408BD86-E013-46AC-ADE8-D88F20D90859}" presName="thickLine" presStyleLbl="alignNode1" presStyleIdx="7" presStyleCnt="8"/>
      <dgm:spPr/>
    </dgm:pt>
    <dgm:pt modelId="{DF095F68-54C5-4E30-A40B-5989111A6A0D}" type="pres">
      <dgm:prSet presAssocID="{2408BD86-E013-46AC-ADE8-D88F20D90859}" presName="horz1" presStyleCnt="0"/>
      <dgm:spPr/>
    </dgm:pt>
    <dgm:pt modelId="{7AAFFB21-3670-4C82-8B2E-46A0729C1D08}" type="pres">
      <dgm:prSet presAssocID="{2408BD86-E013-46AC-ADE8-D88F20D90859}" presName="tx1" presStyleLbl="revTx" presStyleIdx="7" presStyleCnt="8"/>
      <dgm:spPr/>
    </dgm:pt>
    <dgm:pt modelId="{E40BD29B-0E71-477B-8080-90B5F29823AC}" type="pres">
      <dgm:prSet presAssocID="{2408BD86-E013-46AC-ADE8-D88F20D90859}" presName="vert1" presStyleCnt="0"/>
      <dgm:spPr/>
    </dgm:pt>
  </dgm:ptLst>
  <dgm:cxnLst>
    <dgm:cxn modelId="{7C8C9B1D-A083-4BEF-A3D6-B40A7BC5D816}" srcId="{B65D5614-E2BA-4C60-A996-76B59FF7C2BC}" destId="{CFBD9FC5-5DC6-48BE-9BCB-860715841D46}" srcOrd="1" destOrd="0" parTransId="{2E70FBC9-7695-4EA4-AE21-6E8F8E192112}" sibTransId="{98FFCC61-1E3F-449F-9904-10F38376DC49}"/>
    <dgm:cxn modelId="{8F56F21F-99C1-4A96-93B4-001C4CE39028}" srcId="{B65D5614-E2BA-4C60-A996-76B59FF7C2BC}" destId="{4229D890-EA68-4326-B466-54A8D34CB22F}" srcOrd="2" destOrd="0" parTransId="{9E266491-633D-4C82-A74B-8A6897337328}" sibTransId="{6F0A5AB8-4261-43F4-917A-D3D5862B7A0C}"/>
    <dgm:cxn modelId="{E251D666-9BFD-4DA8-A6A2-8D9CEB69953A}" srcId="{B65D5614-E2BA-4C60-A996-76B59FF7C2BC}" destId="{53EE0FD6-E679-40D1-BD16-063FEF4DA085}" srcOrd="3" destOrd="0" parTransId="{7C5803FE-46B2-47B2-A97E-D3FCCBCCE048}" sibTransId="{360F96E3-0203-4F62-A692-E8E85725C618}"/>
    <dgm:cxn modelId="{37362749-35F1-4DB8-99E3-866FCC605F3D}" type="presOf" srcId="{CFBD9FC5-5DC6-48BE-9BCB-860715841D46}" destId="{A69892E5-C999-477E-95E8-F9CC2FAAABA6}" srcOrd="0" destOrd="0" presId="urn:microsoft.com/office/officeart/2008/layout/LinedList"/>
    <dgm:cxn modelId="{96D3054E-E800-4168-B720-3757C7F4A14E}" srcId="{B65D5614-E2BA-4C60-A996-76B59FF7C2BC}" destId="{E2118963-78D2-49A7-A002-307448244FE0}" srcOrd="6" destOrd="0" parTransId="{D09BA5FD-1AFF-4CE8-98F4-94F7CDA4A74E}" sibTransId="{D8D92B5A-A664-4DA3-94D7-484CC73CD027}"/>
    <dgm:cxn modelId="{01FF5071-502D-4118-B56C-7113782E6DED}" type="presOf" srcId="{2408BD86-E013-46AC-ADE8-D88F20D90859}" destId="{7AAFFB21-3670-4C82-8B2E-46A0729C1D08}" srcOrd="0" destOrd="0" presId="urn:microsoft.com/office/officeart/2008/layout/LinedList"/>
    <dgm:cxn modelId="{0E1C8879-4D55-4A24-8E52-7126AF3667AB}" srcId="{B65D5614-E2BA-4C60-A996-76B59FF7C2BC}" destId="{A4CB8BB8-4668-4A82-B5D5-6CC9F15DE1BA}" srcOrd="5" destOrd="0" parTransId="{B5C5BD4E-A6DA-468C-AB43-F3DFB3D97060}" sibTransId="{17A94B1E-0B36-4168-A61B-6FC4E7DDD675}"/>
    <dgm:cxn modelId="{6522DDA2-9AB2-4BA5-B2DE-ACC40BD69798}" type="presOf" srcId="{4229D890-EA68-4326-B466-54A8D34CB22F}" destId="{D867D0B5-63C3-4557-8726-5F91A898E2CE}" srcOrd="0" destOrd="0" presId="urn:microsoft.com/office/officeart/2008/layout/LinedList"/>
    <dgm:cxn modelId="{1A75C0AD-EA37-41AB-94DB-DE561EEBA98C}" srcId="{B65D5614-E2BA-4C60-A996-76B59FF7C2BC}" destId="{2408BD86-E013-46AC-ADE8-D88F20D90859}" srcOrd="7" destOrd="0" parTransId="{3C1C8B77-0511-4267-974A-4BF4B8836A06}" sibTransId="{58B6D693-8F8E-43EB-969B-5C81D0075CBE}"/>
    <dgm:cxn modelId="{CE2C3DB5-7820-493C-A31E-3D0B320DD1A3}" type="presOf" srcId="{53EE0FD6-E679-40D1-BD16-063FEF4DA085}" destId="{E7C07CF7-DCF2-4DD3-91D5-63E4BA8E2835}" srcOrd="0" destOrd="0" presId="urn:microsoft.com/office/officeart/2008/layout/LinedList"/>
    <dgm:cxn modelId="{D78FFEC4-3130-4AC4-A0EE-0AE69996B0C9}" type="presOf" srcId="{A4CB8BB8-4668-4A82-B5D5-6CC9F15DE1BA}" destId="{A6F0A7CF-CC77-4F49-AC78-AD208F992604}" srcOrd="0" destOrd="0" presId="urn:microsoft.com/office/officeart/2008/layout/LinedList"/>
    <dgm:cxn modelId="{C4DAB3C5-778A-4077-945B-B043BE471A0F}" type="presOf" srcId="{4B41DEB6-379B-4EDF-AECB-6758B8E239E5}" destId="{9BB8058B-B73E-4D03-BBE3-1D422607947F}" srcOrd="0" destOrd="0" presId="urn:microsoft.com/office/officeart/2008/layout/LinedList"/>
    <dgm:cxn modelId="{18E11BCB-A93D-4CE7-B564-E65D659F0AEA}" type="presOf" srcId="{B65D5614-E2BA-4C60-A996-76B59FF7C2BC}" destId="{A8739A3B-FDBA-49AB-B5E7-269A8FF098D4}" srcOrd="0" destOrd="0" presId="urn:microsoft.com/office/officeart/2008/layout/LinedList"/>
    <dgm:cxn modelId="{B50B3FCC-185F-4DD7-AFF8-8913EB95A760}" srcId="{B65D5614-E2BA-4C60-A996-76B59FF7C2BC}" destId="{4B41DEB6-379B-4EDF-AECB-6758B8E239E5}" srcOrd="0" destOrd="0" parTransId="{A5AC8EBE-8121-48AA-A8FB-9A4841E53AD0}" sibTransId="{C6FADF90-E415-48EE-A4B9-A1B9BE4A3100}"/>
    <dgm:cxn modelId="{BB9EF3D7-6CF0-4061-8C80-B3C843CCCD6C}" type="presOf" srcId="{E2118963-78D2-49A7-A002-307448244FE0}" destId="{3DBB1BD3-B380-4C3B-8BDA-4181EA92E708}" srcOrd="0" destOrd="0" presId="urn:microsoft.com/office/officeart/2008/layout/LinedList"/>
    <dgm:cxn modelId="{B057EBDC-1D56-46D4-96F2-E6C6854A4140}" srcId="{B65D5614-E2BA-4C60-A996-76B59FF7C2BC}" destId="{99FB8095-0E51-468F-B3D5-7BB182914A94}" srcOrd="4" destOrd="0" parTransId="{2686662C-3E83-4FE7-B6B5-EEA22A106DD3}" sibTransId="{420F547C-C7FC-42CF-9AD9-60FC0DB256B3}"/>
    <dgm:cxn modelId="{07CC18E5-E3E1-401F-8DB6-5CE8A70A511C}" type="presOf" srcId="{99FB8095-0E51-468F-B3D5-7BB182914A94}" destId="{3CA6E933-95A5-4C2C-9FEA-368690F9794A}" srcOrd="0" destOrd="0" presId="urn:microsoft.com/office/officeart/2008/layout/LinedList"/>
    <dgm:cxn modelId="{18AB66F0-4640-4636-8245-B10CC261B1EC}" type="presParOf" srcId="{A8739A3B-FDBA-49AB-B5E7-269A8FF098D4}" destId="{4BCE3691-6C58-4EA5-9DCA-F85D18A0EFB4}" srcOrd="0" destOrd="0" presId="urn:microsoft.com/office/officeart/2008/layout/LinedList"/>
    <dgm:cxn modelId="{97E508CC-8B74-4309-9E6A-1E3D270B85F4}" type="presParOf" srcId="{A8739A3B-FDBA-49AB-B5E7-269A8FF098D4}" destId="{E534F1C7-B8B5-47E3-8B45-A814BFD7BF30}" srcOrd="1" destOrd="0" presId="urn:microsoft.com/office/officeart/2008/layout/LinedList"/>
    <dgm:cxn modelId="{155AC589-4A6B-4298-B8D6-DBD72FA65640}" type="presParOf" srcId="{E534F1C7-B8B5-47E3-8B45-A814BFD7BF30}" destId="{9BB8058B-B73E-4D03-BBE3-1D422607947F}" srcOrd="0" destOrd="0" presId="urn:microsoft.com/office/officeart/2008/layout/LinedList"/>
    <dgm:cxn modelId="{7290BBB7-CB0F-4C63-8106-61291F5EEB96}" type="presParOf" srcId="{E534F1C7-B8B5-47E3-8B45-A814BFD7BF30}" destId="{2491F69E-0073-4A29-BFBE-BCC1693A51CC}" srcOrd="1" destOrd="0" presId="urn:microsoft.com/office/officeart/2008/layout/LinedList"/>
    <dgm:cxn modelId="{98A1024E-3479-4414-89B3-90E266EAACB1}" type="presParOf" srcId="{A8739A3B-FDBA-49AB-B5E7-269A8FF098D4}" destId="{9DF42BC7-99A7-49F8-A632-704D5985E425}" srcOrd="2" destOrd="0" presId="urn:microsoft.com/office/officeart/2008/layout/LinedList"/>
    <dgm:cxn modelId="{47CEB47B-B212-4DEF-9979-6AC5812BE271}" type="presParOf" srcId="{A8739A3B-FDBA-49AB-B5E7-269A8FF098D4}" destId="{9A58CAD6-8D39-40DB-9975-A61A45547F00}" srcOrd="3" destOrd="0" presId="urn:microsoft.com/office/officeart/2008/layout/LinedList"/>
    <dgm:cxn modelId="{C4483327-FE96-456F-A748-87145F067D01}" type="presParOf" srcId="{9A58CAD6-8D39-40DB-9975-A61A45547F00}" destId="{A69892E5-C999-477E-95E8-F9CC2FAAABA6}" srcOrd="0" destOrd="0" presId="urn:microsoft.com/office/officeart/2008/layout/LinedList"/>
    <dgm:cxn modelId="{089BE8A3-FC8E-4EE5-BED5-3BA10CD23FA8}" type="presParOf" srcId="{9A58CAD6-8D39-40DB-9975-A61A45547F00}" destId="{0FD99DBE-6A69-4BDF-A19E-4CFE28D5F3D8}" srcOrd="1" destOrd="0" presId="urn:microsoft.com/office/officeart/2008/layout/LinedList"/>
    <dgm:cxn modelId="{9864C79B-22ED-4AD4-BF1D-821B7F2E25BD}" type="presParOf" srcId="{A8739A3B-FDBA-49AB-B5E7-269A8FF098D4}" destId="{9B45BCC6-3B68-4306-B11A-E90002A2640C}" srcOrd="4" destOrd="0" presId="urn:microsoft.com/office/officeart/2008/layout/LinedList"/>
    <dgm:cxn modelId="{C0774D64-C463-4722-B5B9-DF6274022DF0}" type="presParOf" srcId="{A8739A3B-FDBA-49AB-B5E7-269A8FF098D4}" destId="{DFF3D024-9672-44F3-AD44-A16159601AB4}" srcOrd="5" destOrd="0" presId="urn:microsoft.com/office/officeart/2008/layout/LinedList"/>
    <dgm:cxn modelId="{62CF9B05-0040-4856-AF40-984ADB8CC715}" type="presParOf" srcId="{DFF3D024-9672-44F3-AD44-A16159601AB4}" destId="{D867D0B5-63C3-4557-8726-5F91A898E2CE}" srcOrd="0" destOrd="0" presId="urn:microsoft.com/office/officeart/2008/layout/LinedList"/>
    <dgm:cxn modelId="{633BF26B-6DD7-46F6-B770-4D1157C57A26}" type="presParOf" srcId="{DFF3D024-9672-44F3-AD44-A16159601AB4}" destId="{A106B47F-B6C4-4EB8-BE3A-F34A94ADF6FE}" srcOrd="1" destOrd="0" presId="urn:microsoft.com/office/officeart/2008/layout/LinedList"/>
    <dgm:cxn modelId="{7958D483-6C69-4BAD-BCE9-4FD51C8806FE}" type="presParOf" srcId="{A8739A3B-FDBA-49AB-B5E7-269A8FF098D4}" destId="{8F890B29-4C90-4184-8BA4-3A8A758AAD3C}" srcOrd="6" destOrd="0" presId="urn:microsoft.com/office/officeart/2008/layout/LinedList"/>
    <dgm:cxn modelId="{31C14D81-35A9-4032-A323-19AB5B583803}" type="presParOf" srcId="{A8739A3B-FDBA-49AB-B5E7-269A8FF098D4}" destId="{BABF997B-8070-4153-A8A2-7D526334AE11}" srcOrd="7" destOrd="0" presId="urn:microsoft.com/office/officeart/2008/layout/LinedList"/>
    <dgm:cxn modelId="{D9B802D6-B6FA-4F9E-8CBE-B56EFB8980D6}" type="presParOf" srcId="{BABF997B-8070-4153-A8A2-7D526334AE11}" destId="{E7C07CF7-DCF2-4DD3-91D5-63E4BA8E2835}" srcOrd="0" destOrd="0" presId="urn:microsoft.com/office/officeart/2008/layout/LinedList"/>
    <dgm:cxn modelId="{DB11EE17-FFA8-429B-9C91-19F96FE51D7D}" type="presParOf" srcId="{BABF997B-8070-4153-A8A2-7D526334AE11}" destId="{873733EE-11E0-400C-B196-1DAD8C10F3FD}" srcOrd="1" destOrd="0" presId="urn:microsoft.com/office/officeart/2008/layout/LinedList"/>
    <dgm:cxn modelId="{7F11D3BA-3C89-49F6-9CCE-BF0B4D3D1645}" type="presParOf" srcId="{A8739A3B-FDBA-49AB-B5E7-269A8FF098D4}" destId="{397C545F-7C8F-479A-BC23-C795A2DED7E8}" srcOrd="8" destOrd="0" presId="urn:microsoft.com/office/officeart/2008/layout/LinedList"/>
    <dgm:cxn modelId="{2EA0BF20-C532-4EB0-A963-F236FA790F94}" type="presParOf" srcId="{A8739A3B-FDBA-49AB-B5E7-269A8FF098D4}" destId="{5007EB55-A937-455F-8DF4-34E215999EF6}" srcOrd="9" destOrd="0" presId="urn:microsoft.com/office/officeart/2008/layout/LinedList"/>
    <dgm:cxn modelId="{73C48853-FE81-4882-8C28-F4FE4F8ACCC5}" type="presParOf" srcId="{5007EB55-A937-455F-8DF4-34E215999EF6}" destId="{3CA6E933-95A5-4C2C-9FEA-368690F9794A}" srcOrd="0" destOrd="0" presId="urn:microsoft.com/office/officeart/2008/layout/LinedList"/>
    <dgm:cxn modelId="{B395874C-BE7E-464B-9928-EE29635F1066}" type="presParOf" srcId="{5007EB55-A937-455F-8DF4-34E215999EF6}" destId="{A2518404-A3C9-4BA7-8E04-3EBF7DCA21F9}" srcOrd="1" destOrd="0" presId="urn:microsoft.com/office/officeart/2008/layout/LinedList"/>
    <dgm:cxn modelId="{EFFD0D0E-1EAE-45A5-B4F2-B5C2EB2C59F2}" type="presParOf" srcId="{A8739A3B-FDBA-49AB-B5E7-269A8FF098D4}" destId="{552A775E-798D-419E-B00A-943020FF369C}" srcOrd="10" destOrd="0" presId="urn:microsoft.com/office/officeart/2008/layout/LinedList"/>
    <dgm:cxn modelId="{D7DE9072-6B55-4F98-91B0-1D60DFDA3CC1}" type="presParOf" srcId="{A8739A3B-FDBA-49AB-B5E7-269A8FF098D4}" destId="{83929437-B15E-4FA6-A0ED-85C3B6B26105}" srcOrd="11" destOrd="0" presId="urn:microsoft.com/office/officeart/2008/layout/LinedList"/>
    <dgm:cxn modelId="{D6F0C5A9-B844-4A15-859A-717C8709E925}" type="presParOf" srcId="{83929437-B15E-4FA6-A0ED-85C3B6B26105}" destId="{A6F0A7CF-CC77-4F49-AC78-AD208F992604}" srcOrd="0" destOrd="0" presId="urn:microsoft.com/office/officeart/2008/layout/LinedList"/>
    <dgm:cxn modelId="{853A80F7-8EE4-4C18-AFD1-BA5DDB2D7834}" type="presParOf" srcId="{83929437-B15E-4FA6-A0ED-85C3B6B26105}" destId="{2BF33373-7306-4F4D-BF08-1024AA400566}" srcOrd="1" destOrd="0" presId="urn:microsoft.com/office/officeart/2008/layout/LinedList"/>
    <dgm:cxn modelId="{14B0960C-208D-4382-96AA-20A72B378F00}" type="presParOf" srcId="{A8739A3B-FDBA-49AB-B5E7-269A8FF098D4}" destId="{CDCED8DC-5F66-4498-B471-FF57A17372CE}" srcOrd="12" destOrd="0" presId="urn:microsoft.com/office/officeart/2008/layout/LinedList"/>
    <dgm:cxn modelId="{F059DE36-BF8F-452A-AAC5-AF5142AD2156}" type="presParOf" srcId="{A8739A3B-FDBA-49AB-B5E7-269A8FF098D4}" destId="{65D33011-A4FF-47C3-BF2A-5D3015D67512}" srcOrd="13" destOrd="0" presId="urn:microsoft.com/office/officeart/2008/layout/LinedList"/>
    <dgm:cxn modelId="{F0DFA0D3-DD16-4CA6-8AE8-1898488A73A7}" type="presParOf" srcId="{65D33011-A4FF-47C3-BF2A-5D3015D67512}" destId="{3DBB1BD3-B380-4C3B-8BDA-4181EA92E708}" srcOrd="0" destOrd="0" presId="urn:microsoft.com/office/officeart/2008/layout/LinedList"/>
    <dgm:cxn modelId="{406F3A11-39B1-45C3-9224-3C3D443F8F97}" type="presParOf" srcId="{65D33011-A4FF-47C3-BF2A-5D3015D67512}" destId="{31250608-DAC7-42F0-974C-7DDF49AD030B}" srcOrd="1" destOrd="0" presId="urn:microsoft.com/office/officeart/2008/layout/LinedList"/>
    <dgm:cxn modelId="{79F8D4B8-C69F-4ADD-AE25-CB4BCB20544C}" type="presParOf" srcId="{A8739A3B-FDBA-49AB-B5E7-269A8FF098D4}" destId="{17638BB5-334A-40D7-B688-7BB279A9B56B}" srcOrd="14" destOrd="0" presId="urn:microsoft.com/office/officeart/2008/layout/LinedList"/>
    <dgm:cxn modelId="{FD8AADF4-752C-47C5-8D2B-77A4528BE584}" type="presParOf" srcId="{A8739A3B-FDBA-49AB-B5E7-269A8FF098D4}" destId="{DF095F68-54C5-4E30-A40B-5989111A6A0D}" srcOrd="15" destOrd="0" presId="urn:microsoft.com/office/officeart/2008/layout/LinedList"/>
    <dgm:cxn modelId="{CDCBF46E-78D0-4368-A8FB-CD9858952578}" type="presParOf" srcId="{DF095F68-54C5-4E30-A40B-5989111A6A0D}" destId="{7AAFFB21-3670-4C82-8B2E-46A0729C1D08}" srcOrd="0" destOrd="0" presId="urn:microsoft.com/office/officeart/2008/layout/LinedList"/>
    <dgm:cxn modelId="{00ABB6AD-B9AA-4CEA-8976-271FB1586B73}" type="presParOf" srcId="{DF095F68-54C5-4E30-A40B-5989111A6A0D}" destId="{E40BD29B-0E71-477B-8080-90B5F29823A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B3A9769-F479-45A4-B82D-0EE56A7ED5D8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2D9087-35DC-44F4-978D-8084C3FBBD68}">
      <dgm:prSet/>
      <dgm:spPr/>
      <dgm:t>
        <a:bodyPr/>
        <a:lstStyle/>
        <a:p>
          <a:pPr>
            <a:defRPr b="1"/>
          </a:pPr>
          <a:r>
            <a:rPr lang="en-US"/>
            <a:t>No-code</a:t>
          </a:r>
        </a:p>
      </dgm:t>
    </dgm:pt>
    <dgm:pt modelId="{349356AF-7FED-43CE-9113-DD31183C21DB}" type="parTrans" cxnId="{11A73080-3800-48E8-AB37-C3458CAB8F48}">
      <dgm:prSet/>
      <dgm:spPr/>
      <dgm:t>
        <a:bodyPr/>
        <a:lstStyle/>
        <a:p>
          <a:endParaRPr lang="en-US"/>
        </a:p>
      </dgm:t>
    </dgm:pt>
    <dgm:pt modelId="{77A1521F-951A-4842-8F56-FE4E370E58D1}" type="sibTrans" cxnId="{11A73080-3800-48E8-AB37-C3458CAB8F48}">
      <dgm:prSet/>
      <dgm:spPr/>
      <dgm:t>
        <a:bodyPr/>
        <a:lstStyle/>
        <a:p>
          <a:endParaRPr lang="en-US"/>
        </a:p>
      </dgm:t>
    </dgm:pt>
    <dgm:pt modelId="{5C6F2A68-76AF-48A0-8F85-81C9595AD03A}">
      <dgm:prSet/>
      <dgm:spPr/>
      <dgm:t>
        <a:bodyPr/>
        <a:lstStyle/>
        <a:p>
          <a:r>
            <a:rPr lang="en-US" dirty="0"/>
            <a:t>Business end user or power user</a:t>
          </a:r>
        </a:p>
      </dgm:t>
    </dgm:pt>
    <dgm:pt modelId="{E8D533EE-6749-4E21-9657-9B2D622339CE}" type="parTrans" cxnId="{6D5A42BE-70CA-42D6-81C9-676F34C39E8D}">
      <dgm:prSet/>
      <dgm:spPr/>
      <dgm:t>
        <a:bodyPr/>
        <a:lstStyle/>
        <a:p>
          <a:endParaRPr lang="en-US"/>
        </a:p>
      </dgm:t>
    </dgm:pt>
    <dgm:pt modelId="{D4A2B782-77F2-4D96-AA9B-C0A2182D2E92}" type="sibTrans" cxnId="{6D5A42BE-70CA-42D6-81C9-676F34C39E8D}">
      <dgm:prSet/>
      <dgm:spPr/>
      <dgm:t>
        <a:bodyPr/>
        <a:lstStyle/>
        <a:p>
          <a:endParaRPr lang="en-US"/>
        </a:p>
      </dgm:t>
    </dgm:pt>
    <dgm:pt modelId="{9E01ADC8-9730-4370-A21C-EFA333FBFE6A}">
      <dgm:prSet/>
      <dgm:spPr/>
      <dgm:t>
        <a:bodyPr/>
        <a:lstStyle/>
        <a:p>
          <a:pPr>
            <a:defRPr b="1"/>
          </a:pPr>
          <a:r>
            <a:rPr lang="en-US"/>
            <a:t>Low-Code</a:t>
          </a:r>
        </a:p>
      </dgm:t>
    </dgm:pt>
    <dgm:pt modelId="{39178B76-9953-4C79-B928-1A1DAD57EB77}" type="parTrans" cxnId="{7D09D467-B7DE-490A-B040-41203938D881}">
      <dgm:prSet/>
      <dgm:spPr/>
      <dgm:t>
        <a:bodyPr/>
        <a:lstStyle/>
        <a:p>
          <a:endParaRPr lang="en-US"/>
        </a:p>
      </dgm:t>
    </dgm:pt>
    <dgm:pt modelId="{3A084EC9-D37B-4002-B5D0-79133D5FBDE9}" type="sibTrans" cxnId="{7D09D467-B7DE-490A-B040-41203938D881}">
      <dgm:prSet/>
      <dgm:spPr/>
      <dgm:t>
        <a:bodyPr/>
        <a:lstStyle/>
        <a:p>
          <a:endParaRPr lang="en-US"/>
        </a:p>
      </dgm:t>
    </dgm:pt>
    <dgm:pt modelId="{AE4908F7-3C28-4551-B50B-EF909FBBB66C}">
      <dgm:prSet/>
      <dgm:spPr/>
      <dgm:t>
        <a:bodyPr/>
        <a:lstStyle/>
        <a:p>
          <a:r>
            <a:rPr lang="en-US"/>
            <a:t>Able to write some light scripts. PowerFX</a:t>
          </a:r>
        </a:p>
      </dgm:t>
    </dgm:pt>
    <dgm:pt modelId="{BEDE731E-9733-4371-B6B2-60189C40CEAA}" type="parTrans" cxnId="{760C2F2E-59BF-493F-9C17-1A5611DACB1C}">
      <dgm:prSet/>
      <dgm:spPr/>
      <dgm:t>
        <a:bodyPr/>
        <a:lstStyle/>
        <a:p>
          <a:endParaRPr lang="en-US"/>
        </a:p>
      </dgm:t>
    </dgm:pt>
    <dgm:pt modelId="{9D13D1F6-D808-416D-A95B-9B365F315A9B}" type="sibTrans" cxnId="{760C2F2E-59BF-493F-9C17-1A5611DACB1C}">
      <dgm:prSet/>
      <dgm:spPr/>
      <dgm:t>
        <a:bodyPr/>
        <a:lstStyle/>
        <a:p>
          <a:endParaRPr lang="en-US"/>
        </a:p>
      </dgm:t>
    </dgm:pt>
    <dgm:pt modelId="{3D6000B7-31FF-4859-AB9A-40D3196E155B}">
      <dgm:prSet/>
      <dgm:spPr/>
      <dgm:t>
        <a:bodyPr/>
        <a:lstStyle/>
        <a:p>
          <a:r>
            <a:rPr lang="en-US"/>
            <a:t>Create Power Automate Flows</a:t>
          </a:r>
        </a:p>
      </dgm:t>
    </dgm:pt>
    <dgm:pt modelId="{714B5485-6F37-4C50-BD02-4F9718996012}" type="parTrans" cxnId="{17DF8109-7992-4EF8-80D5-E401A1C080E2}">
      <dgm:prSet/>
      <dgm:spPr/>
      <dgm:t>
        <a:bodyPr/>
        <a:lstStyle/>
        <a:p>
          <a:endParaRPr lang="en-US"/>
        </a:p>
      </dgm:t>
    </dgm:pt>
    <dgm:pt modelId="{9F170FCA-6753-47C2-AA14-0AD7D66CD9D1}" type="sibTrans" cxnId="{17DF8109-7992-4EF8-80D5-E401A1C080E2}">
      <dgm:prSet/>
      <dgm:spPr/>
      <dgm:t>
        <a:bodyPr/>
        <a:lstStyle/>
        <a:p>
          <a:endParaRPr lang="en-US"/>
        </a:p>
      </dgm:t>
    </dgm:pt>
    <dgm:pt modelId="{A7909960-CB57-4A00-A2E4-AC776365439C}">
      <dgm:prSet/>
      <dgm:spPr/>
      <dgm:t>
        <a:bodyPr/>
        <a:lstStyle/>
        <a:p>
          <a:r>
            <a:rPr lang="en-US"/>
            <a:t>Custom Connectors</a:t>
          </a:r>
        </a:p>
      </dgm:t>
    </dgm:pt>
    <dgm:pt modelId="{F68D0F1F-DBDB-495D-A830-46EB90FA75AC}" type="parTrans" cxnId="{DEF7763E-CB89-4AD8-AFE7-8094C41E4E3C}">
      <dgm:prSet/>
      <dgm:spPr/>
      <dgm:t>
        <a:bodyPr/>
        <a:lstStyle/>
        <a:p>
          <a:endParaRPr lang="en-US"/>
        </a:p>
      </dgm:t>
    </dgm:pt>
    <dgm:pt modelId="{57C15AA1-2197-4817-9155-0C8A5C6DFB67}" type="sibTrans" cxnId="{DEF7763E-CB89-4AD8-AFE7-8094C41E4E3C}">
      <dgm:prSet/>
      <dgm:spPr/>
      <dgm:t>
        <a:bodyPr/>
        <a:lstStyle/>
        <a:p>
          <a:endParaRPr lang="en-US"/>
        </a:p>
      </dgm:t>
    </dgm:pt>
    <dgm:pt modelId="{F0A011D7-F4EB-4413-AFD8-D056297D2A29}">
      <dgm:prSet/>
      <dgm:spPr/>
      <dgm:t>
        <a:bodyPr/>
        <a:lstStyle/>
        <a:p>
          <a:pPr>
            <a:defRPr b="1"/>
          </a:pPr>
          <a:r>
            <a:rPr lang="en-US"/>
            <a:t>Pro-Code</a:t>
          </a:r>
        </a:p>
      </dgm:t>
    </dgm:pt>
    <dgm:pt modelId="{7483C772-46C2-4856-A75D-802A9559F03F}" type="parTrans" cxnId="{937AA8D1-BA13-49AC-8594-F7171227361A}">
      <dgm:prSet/>
      <dgm:spPr/>
      <dgm:t>
        <a:bodyPr/>
        <a:lstStyle/>
        <a:p>
          <a:endParaRPr lang="en-US"/>
        </a:p>
      </dgm:t>
    </dgm:pt>
    <dgm:pt modelId="{FA40A976-0AB4-4EB9-83F3-D6A2753EF750}" type="sibTrans" cxnId="{937AA8D1-BA13-49AC-8594-F7171227361A}">
      <dgm:prSet/>
      <dgm:spPr/>
      <dgm:t>
        <a:bodyPr/>
        <a:lstStyle/>
        <a:p>
          <a:endParaRPr lang="en-US"/>
        </a:p>
      </dgm:t>
    </dgm:pt>
    <dgm:pt modelId="{2D48DD94-647F-4B4F-910E-2E68C7D3F87D}">
      <dgm:prSet/>
      <dgm:spPr/>
      <dgm:t>
        <a:bodyPr/>
        <a:lstStyle/>
        <a:p>
          <a:r>
            <a:rPr lang="en-US"/>
            <a:t>Professional developer</a:t>
          </a:r>
        </a:p>
      </dgm:t>
    </dgm:pt>
    <dgm:pt modelId="{49AEE219-E830-493D-A9FC-6EE7E0675408}" type="parTrans" cxnId="{8B71B12F-D5EA-4EA7-9BE5-CB5B6D62BF1C}">
      <dgm:prSet/>
      <dgm:spPr/>
      <dgm:t>
        <a:bodyPr/>
        <a:lstStyle/>
        <a:p>
          <a:endParaRPr lang="en-US"/>
        </a:p>
      </dgm:t>
    </dgm:pt>
    <dgm:pt modelId="{E39E00B1-5614-4D89-A3BC-15130D98BEE8}" type="sibTrans" cxnId="{8B71B12F-D5EA-4EA7-9BE5-CB5B6D62BF1C}">
      <dgm:prSet/>
      <dgm:spPr/>
      <dgm:t>
        <a:bodyPr/>
        <a:lstStyle/>
        <a:p>
          <a:endParaRPr lang="en-US"/>
        </a:p>
      </dgm:t>
    </dgm:pt>
    <dgm:pt modelId="{D0C6363D-211D-4E99-94A6-B8D16C2E477A}">
      <dgm:prSet/>
      <dgm:spPr/>
      <dgm:t>
        <a:bodyPr/>
        <a:lstStyle/>
        <a:p>
          <a:r>
            <a:rPr lang="en-US"/>
            <a:t>Lives and breathes code</a:t>
          </a:r>
        </a:p>
      </dgm:t>
    </dgm:pt>
    <dgm:pt modelId="{620A8193-208E-4970-9782-86A2E70252D6}" type="parTrans" cxnId="{0CD27BC1-69E7-46BB-9918-18820AD4384D}">
      <dgm:prSet/>
      <dgm:spPr/>
      <dgm:t>
        <a:bodyPr/>
        <a:lstStyle/>
        <a:p>
          <a:endParaRPr lang="en-US"/>
        </a:p>
      </dgm:t>
    </dgm:pt>
    <dgm:pt modelId="{0DACC56F-437F-4B9A-9033-F338C32F8626}" type="sibTrans" cxnId="{0CD27BC1-69E7-46BB-9918-18820AD4384D}">
      <dgm:prSet/>
      <dgm:spPr/>
      <dgm:t>
        <a:bodyPr/>
        <a:lstStyle/>
        <a:p>
          <a:endParaRPr lang="en-US"/>
        </a:p>
      </dgm:t>
    </dgm:pt>
    <dgm:pt modelId="{0E27205E-DE8A-4FFD-834D-05EF75B0FFC7}" type="pres">
      <dgm:prSet presAssocID="{EB3A9769-F479-45A4-B82D-0EE56A7ED5D8}" presName="root" presStyleCnt="0">
        <dgm:presLayoutVars>
          <dgm:dir/>
          <dgm:resizeHandles val="exact"/>
        </dgm:presLayoutVars>
      </dgm:prSet>
      <dgm:spPr/>
    </dgm:pt>
    <dgm:pt modelId="{D50008B3-07EA-497F-A94A-5FBCA8C0C296}" type="pres">
      <dgm:prSet presAssocID="{A42D9087-35DC-44F4-978D-8084C3FBBD68}" presName="compNode" presStyleCnt="0"/>
      <dgm:spPr/>
    </dgm:pt>
    <dgm:pt modelId="{88DA81D0-CC33-4308-8018-6F1E05BFA34B}" type="pres">
      <dgm:prSet presAssocID="{A42D9087-35DC-44F4-978D-8084C3FBBD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 with solid fill"/>
        </a:ext>
      </dgm:extLst>
    </dgm:pt>
    <dgm:pt modelId="{9F6EC4A4-8851-4280-9F46-D9A3367D526B}" type="pres">
      <dgm:prSet presAssocID="{A42D9087-35DC-44F4-978D-8084C3FBBD68}" presName="iconSpace" presStyleCnt="0"/>
      <dgm:spPr/>
    </dgm:pt>
    <dgm:pt modelId="{22B56D2E-FD66-4E89-9531-ECBA59BDDAE6}" type="pres">
      <dgm:prSet presAssocID="{A42D9087-35DC-44F4-978D-8084C3FBBD68}" presName="parTx" presStyleLbl="revTx" presStyleIdx="0" presStyleCnt="6">
        <dgm:presLayoutVars>
          <dgm:chMax val="0"/>
          <dgm:chPref val="0"/>
        </dgm:presLayoutVars>
      </dgm:prSet>
      <dgm:spPr/>
    </dgm:pt>
    <dgm:pt modelId="{2170D67D-3DD1-4865-BDFA-594AAA3ADD59}" type="pres">
      <dgm:prSet presAssocID="{A42D9087-35DC-44F4-978D-8084C3FBBD68}" presName="txSpace" presStyleCnt="0"/>
      <dgm:spPr/>
    </dgm:pt>
    <dgm:pt modelId="{85DF90B8-D17D-471D-99B9-1C9FC32BC8AA}" type="pres">
      <dgm:prSet presAssocID="{A42D9087-35DC-44F4-978D-8084C3FBBD68}" presName="desTx" presStyleLbl="revTx" presStyleIdx="1" presStyleCnt="6">
        <dgm:presLayoutVars/>
      </dgm:prSet>
      <dgm:spPr/>
    </dgm:pt>
    <dgm:pt modelId="{B4B6FCF2-34A5-45CC-9AED-49D9BA225F00}" type="pres">
      <dgm:prSet presAssocID="{77A1521F-951A-4842-8F56-FE4E370E58D1}" presName="sibTrans" presStyleCnt="0"/>
      <dgm:spPr/>
    </dgm:pt>
    <dgm:pt modelId="{37DD2721-808B-45C5-9DAC-728D9BBD83C7}" type="pres">
      <dgm:prSet presAssocID="{9E01ADC8-9730-4370-A21C-EFA333FBFE6A}" presName="compNode" presStyleCnt="0"/>
      <dgm:spPr/>
    </dgm:pt>
    <dgm:pt modelId="{972CFF33-D4DF-4999-AEBA-5B3EA8A637E7}" type="pres">
      <dgm:prSet presAssocID="{9E01ADC8-9730-4370-A21C-EFA333FBFE6A}" presName="iconRect" presStyleLbl="node1" presStyleIdx="1" presStyleCnt="3" custLinFactNeighborX="1699" custLinFactNeighborY="56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ic Wand Auto with solid fill"/>
        </a:ext>
      </dgm:extLst>
    </dgm:pt>
    <dgm:pt modelId="{39A7F774-59A0-4D8C-9253-05368C212E55}" type="pres">
      <dgm:prSet presAssocID="{9E01ADC8-9730-4370-A21C-EFA333FBFE6A}" presName="iconSpace" presStyleCnt="0"/>
      <dgm:spPr/>
    </dgm:pt>
    <dgm:pt modelId="{2E56F2C5-6498-4A23-B267-7E7752123265}" type="pres">
      <dgm:prSet presAssocID="{9E01ADC8-9730-4370-A21C-EFA333FBFE6A}" presName="parTx" presStyleLbl="revTx" presStyleIdx="2" presStyleCnt="6">
        <dgm:presLayoutVars>
          <dgm:chMax val="0"/>
          <dgm:chPref val="0"/>
        </dgm:presLayoutVars>
      </dgm:prSet>
      <dgm:spPr/>
    </dgm:pt>
    <dgm:pt modelId="{7E800D2E-D076-4411-B77A-471F60F001B2}" type="pres">
      <dgm:prSet presAssocID="{9E01ADC8-9730-4370-A21C-EFA333FBFE6A}" presName="txSpace" presStyleCnt="0"/>
      <dgm:spPr/>
    </dgm:pt>
    <dgm:pt modelId="{368F8CD7-FCE6-4BB7-AF4B-7369A9BDAE8F}" type="pres">
      <dgm:prSet presAssocID="{9E01ADC8-9730-4370-A21C-EFA333FBFE6A}" presName="desTx" presStyleLbl="revTx" presStyleIdx="3" presStyleCnt="6">
        <dgm:presLayoutVars/>
      </dgm:prSet>
      <dgm:spPr/>
    </dgm:pt>
    <dgm:pt modelId="{5AC0CD1F-DCC0-4D12-8F9D-D93C4D261151}" type="pres">
      <dgm:prSet presAssocID="{3A084EC9-D37B-4002-B5D0-79133D5FBDE9}" presName="sibTrans" presStyleCnt="0"/>
      <dgm:spPr/>
    </dgm:pt>
    <dgm:pt modelId="{2D336801-F48F-44F1-A1E7-E808FA49AA43}" type="pres">
      <dgm:prSet presAssocID="{F0A011D7-F4EB-4413-AFD8-D056297D2A29}" presName="compNode" presStyleCnt="0"/>
      <dgm:spPr/>
    </dgm:pt>
    <dgm:pt modelId="{1AA13DA9-37A6-4EFD-9E68-BA525D35BA9C}" type="pres">
      <dgm:prSet presAssocID="{F0A011D7-F4EB-4413-AFD8-D056297D2A29}" presName="iconRect" presStyleLbl="node1" presStyleIdx="2" presStyleCnt="3" custLinFactNeighborX="-1132" custLinFactNeighborY="509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2D6ABBD4-0DDA-46E1-BC4A-E6ED2E0966CA}" type="pres">
      <dgm:prSet presAssocID="{F0A011D7-F4EB-4413-AFD8-D056297D2A29}" presName="iconSpace" presStyleCnt="0"/>
      <dgm:spPr/>
    </dgm:pt>
    <dgm:pt modelId="{4FEA5EE0-1B63-40B7-9694-18F32DF40DBC}" type="pres">
      <dgm:prSet presAssocID="{F0A011D7-F4EB-4413-AFD8-D056297D2A29}" presName="parTx" presStyleLbl="revTx" presStyleIdx="4" presStyleCnt="6">
        <dgm:presLayoutVars>
          <dgm:chMax val="0"/>
          <dgm:chPref val="0"/>
        </dgm:presLayoutVars>
      </dgm:prSet>
      <dgm:spPr/>
    </dgm:pt>
    <dgm:pt modelId="{A8C3EBD0-9CE6-4D14-8399-46248AEEB561}" type="pres">
      <dgm:prSet presAssocID="{F0A011D7-F4EB-4413-AFD8-D056297D2A29}" presName="txSpace" presStyleCnt="0"/>
      <dgm:spPr/>
    </dgm:pt>
    <dgm:pt modelId="{521B8455-A898-437E-A4F7-B1B35929726B}" type="pres">
      <dgm:prSet presAssocID="{F0A011D7-F4EB-4413-AFD8-D056297D2A29}" presName="desTx" presStyleLbl="revTx" presStyleIdx="5" presStyleCnt="6">
        <dgm:presLayoutVars/>
      </dgm:prSet>
      <dgm:spPr/>
    </dgm:pt>
  </dgm:ptLst>
  <dgm:cxnLst>
    <dgm:cxn modelId="{17DF8109-7992-4EF8-80D5-E401A1C080E2}" srcId="{9E01ADC8-9730-4370-A21C-EFA333FBFE6A}" destId="{3D6000B7-31FF-4859-AB9A-40D3196E155B}" srcOrd="1" destOrd="0" parTransId="{714B5485-6F37-4C50-BD02-4F9718996012}" sibTransId="{9F170FCA-6753-47C2-AA14-0AD7D66CD9D1}"/>
    <dgm:cxn modelId="{7FC7DE16-FE85-4C9F-A432-C845F83D5EA6}" type="presOf" srcId="{5C6F2A68-76AF-48A0-8F85-81C9595AD03A}" destId="{85DF90B8-D17D-471D-99B9-1C9FC32BC8AA}" srcOrd="0" destOrd="0" presId="urn:microsoft.com/office/officeart/2018/2/layout/IconLabelDescriptionList"/>
    <dgm:cxn modelId="{A38B3B25-4E95-4CE5-8B78-859592562F05}" type="presOf" srcId="{A42D9087-35DC-44F4-978D-8084C3FBBD68}" destId="{22B56D2E-FD66-4E89-9531-ECBA59BDDAE6}" srcOrd="0" destOrd="0" presId="urn:microsoft.com/office/officeart/2018/2/layout/IconLabelDescriptionList"/>
    <dgm:cxn modelId="{69373A28-1CB0-45D8-965E-C4B2A4647E6E}" type="presOf" srcId="{EB3A9769-F479-45A4-B82D-0EE56A7ED5D8}" destId="{0E27205E-DE8A-4FFD-834D-05EF75B0FFC7}" srcOrd="0" destOrd="0" presId="urn:microsoft.com/office/officeart/2018/2/layout/IconLabelDescriptionList"/>
    <dgm:cxn modelId="{760C2F2E-59BF-493F-9C17-1A5611DACB1C}" srcId="{9E01ADC8-9730-4370-A21C-EFA333FBFE6A}" destId="{AE4908F7-3C28-4551-B50B-EF909FBBB66C}" srcOrd="0" destOrd="0" parTransId="{BEDE731E-9733-4371-B6B2-60189C40CEAA}" sibTransId="{9D13D1F6-D808-416D-A95B-9B365F315A9B}"/>
    <dgm:cxn modelId="{8B71B12F-D5EA-4EA7-9BE5-CB5B6D62BF1C}" srcId="{F0A011D7-F4EB-4413-AFD8-D056297D2A29}" destId="{2D48DD94-647F-4B4F-910E-2E68C7D3F87D}" srcOrd="0" destOrd="0" parTransId="{49AEE219-E830-493D-A9FC-6EE7E0675408}" sibTransId="{E39E00B1-5614-4D89-A3BC-15130D98BEE8}"/>
    <dgm:cxn modelId="{DEF7763E-CB89-4AD8-AFE7-8094C41E4E3C}" srcId="{9E01ADC8-9730-4370-A21C-EFA333FBFE6A}" destId="{A7909960-CB57-4A00-A2E4-AC776365439C}" srcOrd="2" destOrd="0" parTransId="{F68D0F1F-DBDB-495D-A830-46EB90FA75AC}" sibTransId="{57C15AA1-2197-4817-9155-0C8A5C6DFB67}"/>
    <dgm:cxn modelId="{C5C72341-1379-486E-B241-7A6EB08D756C}" type="presOf" srcId="{3D6000B7-31FF-4859-AB9A-40D3196E155B}" destId="{368F8CD7-FCE6-4BB7-AF4B-7369A9BDAE8F}" srcOrd="0" destOrd="1" presId="urn:microsoft.com/office/officeart/2018/2/layout/IconLabelDescriptionList"/>
    <dgm:cxn modelId="{7D09D467-B7DE-490A-B040-41203938D881}" srcId="{EB3A9769-F479-45A4-B82D-0EE56A7ED5D8}" destId="{9E01ADC8-9730-4370-A21C-EFA333FBFE6A}" srcOrd="1" destOrd="0" parTransId="{39178B76-9953-4C79-B928-1A1DAD57EB77}" sibTransId="{3A084EC9-D37B-4002-B5D0-79133D5FBDE9}"/>
    <dgm:cxn modelId="{8B4E1956-0D2A-4039-B601-DC46C10CAF05}" type="presOf" srcId="{D0C6363D-211D-4E99-94A6-B8D16C2E477A}" destId="{521B8455-A898-437E-A4F7-B1B35929726B}" srcOrd="0" destOrd="1" presId="urn:microsoft.com/office/officeart/2018/2/layout/IconLabelDescriptionList"/>
    <dgm:cxn modelId="{11A73080-3800-48E8-AB37-C3458CAB8F48}" srcId="{EB3A9769-F479-45A4-B82D-0EE56A7ED5D8}" destId="{A42D9087-35DC-44F4-978D-8084C3FBBD68}" srcOrd="0" destOrd="0" parTransId="{349356AF-7FED-43CE-9113-DD31183C21DB}" sibTransId="{77A1521F-951A-4842-8F56-FE4E370E58D1}"/>
    <dgm:cxn modelId="{0FE6409F-2292-40B7-B0EE-FCFE711AC4E5}" type="presOf" srcId="{F0A011D7-F4EB-4413-AFD8-D056297D2A29}" destId="{4FEA5EE0-1B63-40B7-9694-18F32DF40DBC}" srcOrd="0" destOrd="0" presId="urn:microsoft.com/office/officeart/2018/2/layout/IconLabelDescriptionList"/>
    <dgm:cxn modelId="{6D5A42BE-70CA-42D6-81C9-676F34C39E8D}" srcId="{A42D9087-35DC-44F4-978D-8084C3FBBD68}" destId="{5C6F2A68-76AF-48A0-8F85-81C9595AD03A}" srcOrd="0" destOrd="0" parTransId="{E8D533EE-6749-4E21-9657-9B2D622339CE}" sibTransId="{D4A2B782-77F2-4D96-AA9B-C0A2182D2E92}"/>
    <dgm:cxn modelId="{0CD27BC1-69E7-46BB-9918-18820AD4384D}" srcId="{F0A011D7-F4EB-4413-AFD8-D056297D2A29}" destId="{D0C6363D-211D-4E99-94A6-B8D16C2E477A}" srcOrd="1" destOrd="0" parTransId="{620A8193-208E-4970-9782-86A2E70252D6}" sibTransId="{0DACC56F-437F-4B9A-9033-F338C32F8626}"/>
    <dgm:cxn modelId="{1C8AC0C2-1574-44F5-B8F1-1860C4C7393C}" type="presOf" srcId="{A7909960-CB57-4A00-A2E4-AC776365439C}" destId="{368F8CD7-FCE6-4BB7-AF4B-7369A9BDAE8F}" srcOrd="0" destOrd="2" presId="urn:microsoft.com/office/officeart/2018/2/layout/IconLabelDescriptionList"/>
    <dgm:cxn modelId="{167EE3C3-4D30-4E0B-A4F0-432515E9D169}" type="presOf" srcId="{AE4908F7-3C28-4551-B50B-EF909FBBB66C}" destId="{368F8CD7-FCE6-4BB7-AF4B-7369A9BDAE8F}" srcOrd="0" destOrd="0" presId="urn:microsoft.com/office/officeart/2018/2/layout/IconLabelDescriptionList"/>
    <dgm:cxn modelId="{EE0BAACE-F18F-44F5-984E-EC07B13F612F}" type="presOf" srcId="{9E01ADC8-9730-4370-A21C-EFA333FBFE6A}" destId="{2E56F2C5-6498-4A23-B267-7E7752123265}" srcOrd="0" destOrd="0" presId="urn:microsoft.com/office/officeart/2018/2/layout/IconLabelDescriptionList"/>
    <dgm:cxn modelId="{0007B7D0-02A3-4ADD-B3FB-61AE673F21B3}" type="presOf" srcId="{2D48DD94-647F-4B4F-910E-2E68C7D3F87D}" destId="{521B8455-A898-437E-A4F7-B1B35929726B}" srcOrd="0" destOrd="0" presId="urn:microsoft.com/office/officeart/2018/2/layout/IconLabelDescriptionList"/>
    <dgm:cxn modelId="{937AA8D1-BA13-49AC-8594-F7171227361A}" srcId="{EB3A9769-F479-45A4-B82D-0EE56A7ED5D8}" destId="{F0A011D7-F4EB-4413-AFD8-D056297D2A29}" srcOrd="2" destOrd="0" parTransId="{7483C772-46C2-4856-A75D-802A9559F03F}" sibTransId="{FA40A976-0AB4-4EB9-83F3-D6A2753EF750}"/>
    <dgm:cxn modelId="{3BBDA573-C3BC-4210-AA9F-4B55D3813575}" type="presParOf" srcId="{0E27205E-DE8A-4FFD-834D-05EF75B0FFC7}" destId="{D50008B3-07EA-497F-A94A-5FBCA8C0C296}" srcOrd="0" destOrd="0" presId="urn:microsoft.com/office/officeart/2018/2/layout/IconLabelDescriptionList"/>
    <dgm:cxn modelId="{B09C6D6D-63BC-4671-9EFE-50F6E860FB30}" type="presParOf" srcId="{D50008B3-07EA-497F-A94A-5FBCA8C0C296}" destId="{88DA81D0-CC33-4308-8018-6F1E05BFA34B}" srcOrd="0" destOrd="0" presId="urn:microsoft.com/office/officeart/2018/2/layout/IconLabelDescriptionList"/>
    <dgm:cxn modelId="{02B75927-E510-470B-9753-C3F753C276E1}" type="presParOf" srcId="{D50008B3-07EA-497F-A94A-5FBCA8C0C296}" destId="{9F6EC4A4-8851-4280-9F46-D9A3367D526B}" srcOrd="1" destOrd="0" presId="urn:microsoft.com/office/officeart/2018/2/layout/IconLabelDescriptionList"/>
    <dgm:cxn modelId="{425CE68B-993B-46F3-A827-7DE03ED2C74C}" type="presParOf" srcId="{D50008B3-07EA-497F-A94A-5FBCA8C0C296}" destId="{22B56D2E-FD66-4E89-9531-ECBA59BDDAE6}" srcOrd="2" destOrd="0" presId="urn:microsoft.com/office/officeart/2018/2/layout/IconLabelDescriptionList"/>
    <dgm:cxn modelId="{79333BD2-7822-459C-BC32-8C890A594AF0}" type="presParOf" srcId="{D50008B3-07EA-497F-A94A-5FBCA8C0C296}" destId="{2170D67D-3DD1-4865-BDFA-594AAA3ADD59}" srcOrd="3" destOrd="0" presId="urn:microsoft.com/office/officeart/2018/2/layout/IconLabelDescriptionList"/>
    <dgm:cxn modelId="{E3E5D215-D93F-4643-9CFC-639DAFE45FB6}" type="presParOf" srcId="{D50008B3-07EA-497F-A94A-5FBCA8C0C296}" destId="{85DF90B8-D17D-471D-99B9-1C9FC32BC8AA}" srcOrd="4" destOrd="0" presId="urn:microsoft.com/office/officeart/2018/2/layout/IconLabelDescriptionList"/>
    <dgm:cxn modelId="{4FD3787D-E96F-4007-B148-67800F313A17}" type="presParOf" srcId="{0E27205E-DE8A-4FFD-834D-05EF75B0FFC7}" destId="{B4B6FCF2-34A5-45CC-9AED-49D9BA225F00}" srcOrd="1" destOrd="0" presId="urn:microsoft.com/office/officeart/2018/2/layout/IconLabelDescriptionList"/>
    <dgm:cxn modelId="{C77CFDE7-8CB0-444A-A711-3E690249A5D7}" type="presParOf" srcId="{0E27205E-DE8A-4FFD-834D-05EF75B0FFC7}" destId="{37DD2721-808B-45C5-9DAC-728D9BBD83C7}" srcOrd="2" destOrd="0" presId="urn:microsoft.com/office/officeart/2018/2/layout/IconLabelDescriptionList"/>
    <dgm:cxn modelId="{BC772A1E-C9C9-4414-9464-608339826C26}" type="presParOf" srcId="{37DD2721-808B-45C5-9DAC-728D9BBD83C7}" destId="{972CFF33-D4DF-4999-AEBA-5B3EA8A637E7}" srcOrd="0" destOrd="0" presId="urn:microsoft.com/office/officeart/2018/2/layout/IconLabelDescriptionList"/>
    <dgm:cxn modelId="{F4DF99E5-5071-482F-BE06-9F1EDD23C831}" type="presParOf" srcId="{37DD2721-808B-45C5-9DAC-728D9BBD83C7}" destId="{39A7F774-59A0-4D8C-9253-05368C212E55}" srcOrd="1" destOrd="0" presId="urn:microsoft.com/office/officeart/2018/2/layout/IconLabelDescriptionList"/>
    <dgm:cxn modelId="{4AA4F87C-8AC6-4275-92E6-E61DA54E0782}" type="presParOf" srcId="{37DD2721-808B-45C5-9DAC-728D9BBD83C7}" destId="{2E56F2C5-6498-4A23-B267-7E7752123265}" srcOrd="2" destOrd="0" presId="urn:microsoft.com/office/officeart/2018/2/layout/IconLabelDescriptionList"/>
    <dgm:cxn modelId="{2C95BBC3-0D51-4F95-BDC4-2CB3CC71E387}" type="presParOf" srcId="{37DD2721-808B-45C5-9DAC-728D9BBD83C7}" destId="{7E800D2E-D076-4411-B77A-471F60F001B2}" srcOrd="3" destOrd="0" presId="urn:microsoft.com/office/officeart/2018/2/layout/IconLabelDescriptionList"/>
    <dgm:cxn modelId="{BFBDBF3A-E9F4-4DC4-B578-00A83AED9EA9}" type="presParOf" srcId="{37DD2721-808B-45C5-9DAC-728D9BBD83C7}" destId="{368F8CD7-FCE6-4BB7-AF4B-7369A9BDAE8F}" srcOrd="4" destOrd="0" presId="urn:microsoft.com/office/officeart/2018/2/layout/IconLabelDescriptionList"/>
    <dgm:cxn modelId="{30339E97-82A4-4D80-8C1C-4457762B1844}" type="presParOf" srcId="{0E27205E-DE8A-4FFD-834D-05EF75B0FFC7}" destId="{5AC0CD1F-DCC0-4D12-8F9D-D93C4D261151}" srcOrd="3" destOrd="0" presId="urn:microsoft.com/office/officeart/2018/2/layout/IconLabelDescriptionList"/>
    <dgm:cxn modelId="{E70A1F08-E907-41EF-A025-89B1EC55375F}" type="presParOf" srcId="{0E27205E-DE8A-4FFD-834D-05EF75B0FFC7}" destId="{2D336801-F48F-44F1-A1E7-E808FA49AA43}" srcOrd="4" destOrd="0" presId="urn:microsoft.com/office/officeart/2018/2/layout/IconLabelDescriptionList"/>
    <dgm:cxn modelId="{4CF85A32-51BA-4F19-BDE4-45F9B4B3BEF8}" type="presParOf" srcId="{2D336801-F48F-44F1-A1E7-E808FA49AA43}" destId="{1AA13DA9-37A6-4EFD-9E68-BA525D35BA9C}" srcOrd="0" destOrd="0" presId="urn:microsoft.com/office/officeart/2018/2/layout/IconLabelDescriptionList"/>
    <dgm:cxn modelId="{2C75461B-E4D8-40CA-9658-FD4AEA8037CE}" type="presParOf" srcId="{2D336801-F48F-44F1-A1E7-E808FA49AA43}" destId="{2D6ABBD4-0DDA-46E1-BC4A-E6ED2E0966CA}" srcOrd="1" destOrd="0" presId="urn:microsoft.com/office/officeart/2018/2/layout/IconLabelDescriptionList"/>
    <dgm:cxn modelId="{65E7F09B-1E4D-480E-942E-3ECDDF11FD69}" type="presParOf" srcId="{2D336801-F48F-44F1-A1E7-E808FA49AA43}" destId="{4FEA5EE0-1B63-40B7-9694-18F32DF40DBC}" srcOrd="2" destOrd="0" presId="urn:microsoft.com/office/officeart/2018/2/layout/IconLabelDescriptionList"/>
    <dgm:cxn modelId="{AE9ED561-826C-4832-87CA-F60135ECA0BA}" type="presParOf" srcId="{2D336801-F48F-44F1-A1E7-E808FA49AA43}" destId="{A8C3EBD0-9CE6-4D14-8399-46248AEEB561}" srcOrd="3" destOrd="0" presId="urn:microsoft.com/office/officeart/2018/2/layout/IconLabelDescriptionList"/>
    <dgm:cxn modelId="{36F83B88-1CE8-4861-BC73-01E9F14E5453}" type="presParOf" srcId="{2D336801-F48F-44F1-A1E7-E808FA49AA43}" destId="{521B8455-A898-437E-A4F7-B1B35929726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D7D457D-4FB2-4FBD-BDA0-DFE42694275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665645C-6752-4463-9419-1A9CC8643835}">
      <dgm:prSet/>
      <dgm:spPr/>
      <dgm:t>
        <a:bodyPr/>
        <a:lstStyle/>
        <a:p>
          <a:r>
            <a:rPr lang="en-US"/>
            <a:t>Democratize the ability to manage an app</a:t>
          </a:r>
        </a:p>
      </dgm:t>
    </dgm:pt>
    <dgm:pt modelId="{C7446546-58F1-4868-8F48-2DA3634D7742}" type="parTrans" cxnId="{2CC0692F-CA6C-4E32-A115-EF7875721EB6}">
      <dgm:prSet/>
      <dgm:spPr/>
      <dgm:t>
        <a:bodyPr/>
        <a:lstStyle/>
        <a:p>
          <a:endParaRPr lang="en-US"/>
        </a:p>
      </dgm:t>
    </dgm:pt>
    <dgm:pt modelId="{C88B67B9-41BB-461F-A994-35BE1C0BE97B}" type="sibTrans" cxnId="{2CC0692F-CA6C-4E32-A115-EF7875721EB6}">
      <dgm:prSet/>
      <dgm:spPr/>
      <dgm:t>
        <a:bodyPr/>
        <a:lstStyle/>
        <a:p>
          <a:endParaRPr lang="en-US"/>
        </a:p>
      </dgm:t>
    </dgm:pt>
    <dgm:pt modelId="{204A2030-137E-4197-B804-6407CE902D1A}">
      <dgm:prSet/>
      <dgm:spPr/>
      <dgm:t>
        <a:bodyPr/>
        <a:lstStyle/>
        <a:p>
          <a:r>
            <a:rPr lang="en-US"/>
            <a:t>Flatten the conversation</a:t>
          </a:r>
        </a:p>
      </dgm:t>
    </dgm:pt>
    <dgm:pt modelId="{78941F4A-105D-44E0-B044-AF2B16C701B5}" type="parTrans" cxnId="{F41639A7-3328-440C-ABB2-9D43667F223A}">
      <dgm:prSet/>
      <dgm:spPr/>
      <dgm:t>
        <a:bodyPr/>
        <a:lstStyle/>
        <a:p>
          <a:endParaRPr lang="en-US"/>
        </a:p>
      </dgm:t>
    </dgm:pt>
    <dgm:pt modelId="{72B7D9E7-B4B6-48DF-8CC0-20655135B9B4}" type="sibTrans" cxnId="{F41639A7-3328-440C-ABB2-9D43667F223A}">
      <dgm:prSet/>
      <dgm:spPr/>
      <dgm:t>
        <a:bodyPr/>
        <a:lstStyle/>
        <a:p>
          <a:endParaRPr lang="en-US"/>
        </a:p>
      </dgm:t>
    </dgm:pt>
    <dgm:pt modelId="{DBE9433B-6E34-403D-9C52-C1A19C55AC9B}">
      <dgm:prSet/>
      <dgm:spPr/>
      <dgm:t>
        <a:bodyPr/>
        <a:lstStyle/>
        <a:p>
          <a:r>
            <a:rPr lang="en-US"/>
            <a:t>The different groups are in constant communication</a:t>
          </a:r>
        </a:p>
      </dgm:t>
    </dgm:pt>
    <dgm:pt modelId="{1FAC80BF-0B21-44B0-A248-E02682688E13}" type="parTrans" cxnId="{D4C081C0-C72F-467A-9133-D194159BE4C4}">
      <dgm:prSet/>
      <dgm:spPr/>
      <dgm:t>
        <a:bodyPr/>
        <a:lstStyle/>
        <a:p>
          <a:endParaRPr lang="en-US"/>
        </a:p>
      </dgm:t>
    </dgm:pt>
    <dgm:pt modelId="{DCA3F827-E565-47EC-94B3-D284B85C6015}" type="sibTrans" cxnId="{D4C081C0-C72F-467A-9133-D194159BE4C4}">
      <dgm:prSet/>
      <dgm:spPr/>
      <dgm:t>
        <a:bodyPr/>
        <a:lstStyle/>
        <a:p>
          <a:endParaRPr lang="en-US"/>
        </a:p>
      </dgm:t>
    </dgm:pt>
    <dgm:pt modelId="{FA52947E-46F5-4E7A-983A-2FCD2A8AD39E}" type="pres">
      <dgm:prSet presAssocID="{5D7D457D-4FB2-4FBD-BDA0-DFE426942757}" presName="root" presStyleCnt="0">
        <dgm:presLayoutVars>
          <dgm:dir/>
          <dgm:resizeHandles val="exact"/>
        </dgm:presLayoutVars>
      </dgm:prSet>
      <dgm:spPr/>
    </dgm:pt>
    <dgm:pt modelId="{9EB8A52F-357B-41B7-9D05-158E2FE8204B}" type="pres">
      <dgm:prSet presAssocID="{1665645C-6752-4463-9419-1A9CC8643835}" presName="compNode" presStyleCnt="0"/>
      <dgm:spPr/>
    </dgm:pt>
    <dgm:pt modelId="{97C0559F-09B9-4190-BF09-3110E08C59BE}" type="pres">
      <dgm:prSet presAssocID="{1665645C-6752-4463-9419-1A9CC8643835}" presName="bgRect" presStyleLbl="bgShp" presStyleIdx="0" presStyleCnt="3"/>
      <dgm:spPr/>
    </dgm:pt>
    <dgm:pt modelId="{476DFE39-03B7-4AD2-AE1A-E5E959D4E5CD}" type="pres">
      <dgm:prSet presAssocID="{1665645C-6752-4463-9419-1A9CC86438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0792158-4DA2-43B9-855C-A4288C1A0FDF}" type="pres">
      <dgm:prSet presAssocID="{1665645C-6752-4463-9419-1A9CC8643835}" presName="spaceRect" presStyleCnt="0"/>
      <dgm:spPr/>
    </dgm:pt>
    <dgm:pt modelId="{2F96A9E9-5FB1-4E3F-B2AC-F09DBE2A2ABC}" type="pres">
      <dgm:prSet presAssocID="{1665645C-6752-4463-9419-1A9CC8643835}" presName="parTx" presStyleLbl="revTx" presStyleIdx="0" presStyleCnt="3">
        <dgm:presLayoutVars>
          <dgm:chMax val="0"/>
          <dgm:chPref val="0"/>
        </dgm:presLayoutVars>
      </dgm:prSet>
      <dgm:spPr/>
    </dgm:pt>
    <dgm:pt modelId="{683DABD7-B4AC-4E1B-B58C-B4216087F424}" type="pres">
      <dgm:prSet presAssocID="{C88B67B9-41BB-461F-A994-35BE1C0BE97B}" presName="sibTrans" presStyleCnt="0"/>
      <dgm:spPr/>
    </dgm:pt>
    <dgm:pt modelId="{052E4287-2CE8-4DB6-9748-A9AF25415BD4}" type="pres">
      <dgm:prSet presAssocID="{204A2030-137E-4197-B804-6407CE902D1A}" presName="compNode" presStyleCnt="0"/>
      <dgm:spPr/>
    </dgm:pt>
    <dgm:pt modelId="{588F2C2D-D047-4FDB-B700-A95631BE920B}" type="pres">
      <dgm:prSet presAssocID="{204A2030-137E-4197-B804-6407CE902D1A}" presName="bgRect" presStyleLbl="bgShp" presStyleIdx="1" presStyleCnt="3"/>
      <dgm:spPr/>
    </dgm:pt>
    <dgm:pt modelId="{132EAFF8-8CDF-4B9A-8EE3-BF0D23F50303}" type="pres">
      <dgm:prSet presAssocID="{204A2030-137E-4197-B804-6407CE902D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079B82FB-BF81-4F04-97F0-BDE3D75E2D20}" type="pres">
      <dgm:prSet presAssocID="{204A2030-137E-4197-B804-6407CE902D1A}" presName="spaceRect" presStyleCnt="0"/>
      <dgm:spPr/>
    </dgm:pt>
    <dgm:pt modelId="{0D522528-98C3-425D-8112-7A27EE144548}" type="pres">
      <dgm:prSet presAssocID="{204A2030-137E-4197-B804-6407CE902D1A}" presName="parTx" presStyleLbl="revTx" presStyleIdx="1" presStyleCnt="3">
        <dgm:presLayoutVars>
          <dgm:chMax val="0"/>
          <dgm:chPref val="0"/>
        </dgm:presLayoutVars>
      </dgm:prSet>
      <dgm:spPr/>
    </dgm:pt>
    <dgm:pt modelId="{602C25AA-0A12-4364-956A-0E8E158E3AAD}" type="pres">
      <dgm:prSet presAssocID="{72B7D9E7-B4B6-48DF-8CC0-20655135B9B4}" presName="sibTrans" presStyleCnt="0"/>
      <dgm:spPr/>
    </dgm:pt>
    <dgm:pt modelId="{1D252D37-C05F-4511-B6AE-0DD5ABA579A6}" type="pres">
      <dgm:prSet presAssocID="{DBE9433B-6E34-403D-9C52-C1A19C55AC9B}" presName="compNode" presStyleCnt="0"/>
      <dgm:spPr/>
    </dgm:pt>
    <dgm:pt modelId="{A6BB3F83-DD9A-4E66-AEA6-2771C1677924}" type="pres">
      <dgm:prSet presAssocID="{DBE9433B-6E34-403D-9C52-C1A19C55AC9B}" presName="bgRect" presStyleLbl="bgShp" presStyleIdx="2" presStyleCnt="3"/>
      <dgm:spPr/>
    </dgm:pt>
    <dgm:pt modelId="{A57B28BA-64A2-4A22-89F9-E3B70774E1AE}" type="pres">
      <dgm:prSet presAssocID="{DBE9433B-6E34-403D-9C52-C1A19C55AC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3FEFE4B-606B-4830-AA0B-4D62572E8683}" type="pres">
      <dgm:prSet presAssocID="{DBE9433B-6E34-403D-9C52-C1A19C55AC9B}" presName="spaceRect" presStyleCnt="0"/>
      <dgm:spPr/>
    </dgm:pt>
    <dgm:pt modelId="{5DDF2D72-3AC1-41F3-A6D3-B887BC997B18}" type="pres">
      <dgm:prSet presAssocID="{DBE9433B-6E34-403D-9C52-C1A19C55AC9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7D01F28-F65D-4930-B5F8-4F2EE4661361}" type="presOf" srcId="{1665645C-6752-4463-9419-1A9CC8643835}" destId="{2F96A9E9-5FB1-4E3F-B2AC-F09DBE2A2ABC}" srcOrd="0" destOrd="0" presId="urn:microsoft.com/office/officeart/2018/2/layout/IconVerticalSolidList"/>
    <dgm:cxn modelId="{2CC0692F-CA6C-4E32-A115-EF7875721EB6}" srcId="{5D7D457D-4FB2-4FBD-BDA0-DFE426942757}" destId="{1665645C-6752-4463-9419-1A9CC8643835}" srcOrd="0" destOrd="0" parTransId="{C7446546-58F1-4868-8F48-2DA3634D7742}" sibTransId="{C88B67B9-41BB-461F-A994-35BE1C0BE97B}"/>
    <dgm:cxn modelId="{F41639A7-3328-440C-ABB2-9D43667F223A}" srcId="{5D7D457D-4FB2-4FBD-BDA0-DFE426942757}" destId="{204A2030-137E-4197-B804-6407CE902D1A}" srcOrd="1" destOrd="0" parTransId="{78941F4A-105D-44E0-B044-AF2B16C701B5}" sibTransId="{72B7D9E7-B4B6-48DF-8CC0-20655135B9B4}"/>
    <dgm:cxn modelId="{5FBB85A7-F9C9-499E-8A5F-90B3413B20BA}" type="presOf" srcId="{5D7D457D-4FB2-4FBD-BDA0-DFE426942757}" destId="{FA52947E-46F5-4E7A-983A-2FCD2A8AD39E}" srcOrd="0" destOrd="0" presId="urn:microsoft.com/office/officeart/2018/2/layout/IconVerticalSolidList"/>
    <dgm:cxn modelId="{D4C081C0-C72F-467A-9133-D194159BE4C4}" srcId="{5D7D457D-4FB2-4FBD-BDA0-DFE426942757}" destId="{DBE9433B-6E34-403D-9C52-C1A19C55AC9B}" srcOrd="2" destOrd="0" parTransId="{1FAC80BF-0B21-44B0-A248-E02682688E13}" sibTransId="{DCA3F827-E565-47EC-94B3-D284B85C6015}"/>
    <dgm:cxn modelId="{4846C4C8-9D2A-4514-9CE8-CCFF413B2839}" type="presOf" srcId="{DBE9433B-6E34-403D-9C52-C1A19C55AC9B}" destId="{5DDF2D72-3AC1-41F3-A6D3-B887BC997B18}" srcOrd="0" destOrd="0" presId="urn:microsoft.com/office/officeart/2018/2/layout/IconVerticalSolidList"/>
    <dgm:cxn modelId="{0FCC04E9-3C05-403E-ADAD-4824C967619C}" type="presOf" srcId="{204A2030-137E-4197-B804-6407CE902D1A}" destId="{0D522528-98C3-425D-8112-7A27EE144548}" srcOrd="0" destOrd="0" presId="urn:microsoft.com/office/officeart/2018/2/layout/IconVerticalSolidList"/>
    <dgm:cxn modelId="{4F04C377-437B-4922-924A-C03073AC3804}" type="presParOf" srcId="{FA52947E-46F5-4E7A-983A-2FCD2A8AD39E}" destId="{9EB8A52F-357B-41B7-9D05-158E2FE8204B}" srcOrd="0" destOrd="0" presId="urn:microsoft.com/office/officeart/2018/2/layout/IconVerticalSolidList"/>
    <dgm:cxn modelId="{8C8D9EAA-6ECF-4949-859C-1880FD63209A}" type="presParOf" srcId="{9EB8A52F-357B-41B7-9D05-158E2FE8204B}" destId="{97C0559F-09B9-4190-BF09-3110E08C59BE}" srcOrd="0" destOrd="0" presId="urn:microsoft.com/office/officeart/2018/2/layout/IconVerticalSolidList"/>
    <dgm:cxn modelId="{D06D6634-3AC5-459B-83AB-D7284A015E56}" type="presParOf" srcId="{9EB8A52F-357B-41B7-9D05-158E2FE8204B}" destId="{476DFE39-03B7-4AD2-AE1A-E5E959D4E5CD}" srcOrd="1" destOrd="0" presId="urn:microsoft.com/office/officeart/2018/2/layout/IconVerticalSolidList"/>
    <dgm:cxn modelId="{4376F384-750F-4CEA-AAAF-F9CC2990C3BC}" type="presParOf" srcId="{9EB8A52F-357B-41B7-9D05-158E2FE8204B}" destId="{D0792158-4DA2-43B9-855C-A4288C1A0FDF}" srcOrd="2" destOrd="0" presId="urn:microsoft.com/office/officeart/2018/2/layout/IconVerticalSolidList"/>
    <dgm:cxn modelId="{08DB687D-87AD-455C-A37D-B34EB62EFEA8}" type="presParOf" srcId="{9EB8A52F-357B-41B7-9D05-158E2FE8204B}" destId="{2F96A9E9-5FB1-4E3F-B2AC-F09DBE2A2ABC}" srcOrd="3" destOrd="0" presId="urn:microsoft.com/office/officeart/2018/2/layout/IconVerticalSolidList"/>
    <dgm:cxn modelId="{32C9E476-6AFE-4444-AD81-FD79937541D2}" type="presParOf" srcId="{FA52947E-46F5-4E7A-983A-2FCD2A8AD39E}" destId="{683DABD7-B4AC-4E1B-B58C-B4216087F424}" srcOrd="1" destOrd="0" presId="urn:microsoft.com/office/officeart/2018/2/layout/IconVerticalSolidList"/>
    <dgm:cxn modelId="{9AA6B730-6CD4-4842-B4D0-5BEA2738AB2D}" type="presParOf" srcId="{FA52947E-46F5-4E7A-983A-2FCD2A8AD39E}" destId="{052E4287-2CE8-4DB6-9748-A9AF25415BD4}" srcOrd="2" destOrd="0" presId="urn:microsoft.com/office/officeart/2018/2/layout/IconVerticalSolidList"/>
    <dgm:cxn modelId="{03482F08-182F-401D-B296-7C508AF7B314}" type="presParOf" srcId="{052E4287-2CE8-4DB6-9748-A9AF25415BD4}" destId="{588F2C2D-D047-4FDB-B700-A95631BE920B}" srcOrd="0" destOrd="0" presId="urn:microsoft.com/office/officeart/2018/2/layout/IconVerticalSolidList"/>
    <dgm:cxn modelId="{D1228121-E78B-4F54-9005-B047A1608850}" type="presParOf" srcId="{052E4287-2CE8-4DB6-9748-A9AF25415BD4}" destId="{132EAFF8-8CDF-4B9A-8EE3-BF0D23F50303}" srcOrd="1" destOrd="0" presId="urn:microsoft.com/office/officeart/2018/2/layout/IconVerticalSolidList"/>
    <dgm:cxn modelId="{1A3BFC2A-2B11-44E0-A799-E02AE13EF944}" type="presParOf" srcId="{052E4287-2CE8-4DB6-9748-A9AF25415BD4}" destId="{079B82FB-BF81-4F04-97F0-BDE3D75E2D20}" srcOrd="2" destOrd="0" presId="urn:microsoft.com/office/officeart/2018/2/layout/IconVerticalSolidList"/>
    <dgm:cxn modelId="{78E01B71-601D-48FA-9AAD-84ACE84B1C98}" type="presParOf" srcId="{052E4287-2CE8-4DB6-9748-A9AF25415BD4}" destId="{0D522528-98C3-425D-8112-7A27EE144548}" srcOrd="3" destOrd="0" presId="urn:microsoft.com/office/officeart/2018/2/layout/IconVerticalSolidList"/>
    <dgm:cxn modelId="{AD454B15-2BF3-4447-96BA-7992E134EB54}" type="presParOf" srcId="{FA52947E-46F5-4E7A-983A-2FCD2A8AD39E}" destId="{602C25AA-0A12-4364-956A-0E8E158E3AAD}" srcOrd="3" destOrd="0" presId="urn:microsoft.com/office/officeart/2018/2/layout/IconVerticalSolidList"/>
    <dgm:cxn modelId="{3ABF05BC-A85C-4F2E-8FA3-7177655237CC}" type="presParOf" srcId="{FA52947E-46F5-4E7A-983A-2FCD2A8AD39E}" destId="{1D252D37-C05F-4511-B6AE-0DD5ABA579A6}" srcOrd="4" destOrd="0" presId="urn:microsoft.com/office/officeart/2018/2/layout/IconVerticalSolidList"/>
    <dgm:cxn modelId="{E19F04FD-AE92-4B32-9BBA-EFB1F7069045}" type="presParOf" srcId="{1D252D37-C05F-4511-B6AE-0DD5ABA579A6}" destId="{A6BB3F83-DD9A-4E66-AEA6-2771C1677924}" srcOrd="0" destOrd="0" presId="urn:microsoft.com/office/officeart/2018/2/layout/IconVerticalSolidList"/>
    <dgm:cxn modelId="{15C8DFCF-B364-4362-84BF-99F541ED6567}" type="presParOf" srcId="{1D252D37-C05F-4511-B6AE-0DD5ABA579A6}" destId="{A57B28BA-64A2-4A22-89F9-E3B70774E1AE}" srcOrd="1" destOrd="0" presId="urn:microsoft.com/office/officeart/2018/2/layout/IconVerticalSolidList"/>
    <dgm:cxn modelId="{62C01902-8FC0-47F7-A3D1-741BCB7CC400}" type="presParOf" srcId="{1D252D37-C05F-4511-B6AE-0DD5ABA579A6}" destId="{F3FEFE4B-606B-4830-AA0B-4D62572E8683}" srcOrd="2" destOrd="0" presId="urn:microsoft.com/office/officeart/2018/2/layout/IconVerticalSolidList"/>
    <dgm:cxn modelId="{0A636DEF-2ABD-4AEB-8F88-4EB7833AB254}" type="presParOf" srcId="{1D252D37-C05F-4511-B6AE-0DD5ABA579A6}" destId="{5DDF2D72-3AC1-41F3-A6D3-B887BC997B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F8C3AF5-579C-427F-BF3F-91A066EEED7C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A86D367B-4CF3-4393-AB0A-08A4A43D63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Power Platform and Dynamics 365.</a:t>
          </a:r>
        </a:p>
      </dgm:t>
    </dgm:pt>
    <dgm:pt modelId="{620FD07A-7166-4AE0-9DF0-49B526CB8F52}" type="parTrans" cxnId="{E14751B7-2998-4362-867B-1FF39EAB91C1}">
      <dgm:prSet/>
      <dgm:spPr/>
      <dgm:t>
        <a:bodyPr/>
        <a:lstStyle/>
        <a:p>
          <a:endParaRPr lang="en-US"/>
        </a:p>
      </dgm:t>
    </dgm:pt>
    <dgm:pt modelId="{8C89565C-8BE8-401E-83D9-59AF0F59AF7B}" type="sibTrans" cxnId="{E14751B7-2998-4362-867B-1FF39EAB91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5FA363-FFEB-433F-9DE3-1F5257E8CF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Management</a:t>
          </a:r>
        </a:p>
      </dgm:t>
    </dgm:pt>
    <dgm:pt modelId="{0EDEDDA6-2D2C-4F4C-A64C-47F40F58C80E}" type="parTrans" cxnId="{93C10F63-0014-4104-A323-503AEDE257FC}">
      <dgm:prSet/>
      <dgm:spPr/>
      <dgm:t>
        <a:bodyPr/>
        <a:lstStyle/>
        <a:p>
          <a:endParaRPr lang="en-US"/>
        </a:p>
      </dgm:t>
    </dgm:pt>
    <dgm:pt modelId="{CABD5A13-E8D1-4118-83D1-84B101BD3064}" type="sibTrans" cxnId="{93C10F63-0014-4104-A323-503AEDE257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D296AD-A88E-40CB-BC66-7FF1AFD492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Licensing</a:t>
          </a:r>
        </a:p>
      </dgm:t>
    </dgm:pt>
    <dgm:pt modelId="{DD02E265-6852-4694-8CBC-CF65FC6392AB}" type="parTrans" cxnId="{D1EA4415-7495-48A4-9054-15BFE91F27AF}">
      <dgm:prSet/>
      <dgm:spPr/>
      <dgm:t>
        <a:bodyPr/>
        <a:lstStyle/>
        <a:p>
          <a:endParaRPr lang="en-US"/>
        </a:p>
      </dgm:t>
    </dgm:pt>
    <dgm:pt modelId="{BC78D36C-F0EC-47DE-BEBA-4FA10D871450}" type="sibTrans" cxnId="{D1EA4415-7495-48A4-9054-15BFE91F27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CA650A6-71AD-403B-911A-2D3E7ACE76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Power Platform and AI</a:t>
          </a:r>
        </a:p>
      </dgm:t>
    </dgm:pt>
    <dgm:pt modelId="{B9F15D0A-1E61-41A9-A412-2A944F3F434D}" type="parTrans" cxnId="{968CAB96-19A4-4351-BE6B-4CF969628463}">
      <dgm:prSet/>
      <dgm:spPr/>
      <dgm:t>
        <a:bodyPr/>
        <a:lstStyle/>
        <a:p>
          <a:endParaRPr lang="en-US"/>
        </a:p>
      </dgm:t>
    </dgm:pt>
    <dgm:pt modelId="{2334715A-219E-4D3D-B9D8-AE0CCE11F93D}" type="sibTrans" cxnId="{968CAB96-19A4-4351-BE6B-4CF9696284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6A4659-8321-45BE-9938-390AEE3CDD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Scaling Up and Down the Enterprise</a:t>
          </a:r>
        </a:p>
      </dgm:t>
    </dgm:pt>
    <dgm:pt modelId="{C9F424BD-1C0F-439E-8747-712569083F33}" type="parTrans" cxnId="{17554C1F-2507-4BC3-86CE-F3A18884E662}">
      <dgm:prSet/>
      <dgm:spPr/>
      <dgm:t>
        <a:bodyPr/>
        <a:lstStyle/>
        <a:p>
          <a:endParaRPr lang="en-US"/>
        </a:p>
      </dgm:t>
    </dgm:pt>
    <dgm:pt modelId="{072A5A34-6D50-46CC-9561-9A6439401950}" type="sibTrans" cxnId="{17554C1F-2507-4BC3-86CE-F3A18884E66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F2A1B9C-2D57-451C-BFFD-7B17FE0973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Low-code/No-Code/Pro-Code as First Class Citizens</a:t>
          </a:r>
        </a:p>
      </dgm:t>
    </dgm:pt>
    <dgm:pt modelId="{75DBA8DD-05F6-4764-8073-DC82E53B20EA}" type="parTrans" cxnId="{7283B4A5-109A-4DA7-AED0-7B679E7B5A4A}">
      <dgm:prSet/>
      <dgm:spPr/>
      <dgm:t>
        <a:bodyPr/>
        <a:lstStyle/>
        <a:p>
          <a:endParaRPr lang="en-US"/>
        </a:p>
      </dgm:t>
    </dgm:pt>
    <dgm:pt modelId="{968CF7FE-331D-4DB6-A268-41D7562C716C}" type="sibTrans" cxnId="{7283B4A5-109A-4DA7-AED0-7B679E7B5A4A}">
      <dgm:prSet/>
      <dgm:spPr/>
      <dgm:t>
        <a:bodyPr/>
        <a:lstStyle/>
        <a:p>
          <a:endParaRPr lang="en-US"/>
        </a:p>
      </dgm:t>
    </dgm:pt>
    <dgm:pt modelId="{C683F0AB-492D-4F77-B282-0E6579151B54}" type="pres">
      <dgm:prSet presAssocID="{6F8C3AF5-579C-427F-BF3F-91A066EEED7C}" presName="root" presStyleCnt="0">
        <dgm:presLayoutVars>
          <dgm:dir/>
          <dgm:resizeHandles val="exact"/>
        </dgm:presLayoutVars>
      </dgm:prSet>
      <dgm:spPr/>
    </dgm:pt>
    <dgm:pt modelId="{B3E7FEF2-E6B6-4E33-B083-555499DD1AF5}" type="pres">
      <dgm:prSet presAssocID="{6F8C3AF5-579C-427F-BF3F-91A066EEED7C}" presName="container" presStyleCnt="0">
        <dgm:presLayoutVars>
          <dgm:dir/>
          <dgm:resizeHandles val="exact"/>
        </dgm:presLayoutVars>
      </dgm:prSet>
      <dgm:spPr/>
    </dgm:pt>
    <dgm:pt modelId="{AD87032E-5A7C-4F3A-B2CF-A8C239A15054}" type="pres">
      <dgm:prSet presAssocID="{A86D367B-4CF3-4393-AB0A-08A4A43D6371}" presName="compNode" presStyleCnt="0"/>
      <dgm:spPr/>
    </dgm:pt>
    <dgm:pt modelId="{9F55C517-6043-433F-B492-1A1660FF2757}" type="pres">
      <dgm:prSet presAssocID="{A86D367B-4CF3-4393-AB0A-08A4A43D6371}" presName="iconBgRect" presStyleLbl="bgShp" presStyleIdx="0" presStyleCnt="6"/>
      <dgm:spPr/>
    </dgm:pt>
    <dgm:pt modelId="{F3052EA2-8CBB-41E0-AEC4-C95E4F9ADAD9}" type="pres">
      <dgm:prSet presAssocID="{A86D367B-4CF3-4393-AB0A-08A4A43D637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52FD7712-2402-41B3-893C-8771875582E4}" type="pres">
      <dgm:prSet presAssocID="{A86D367B-4CF3-4393-AB0A-08A4A43D6371}" presName="spaceRect" presStyleCnt="0"/>
      <dgm:spPr/>
    </dgm:pt>
    <dgm:pt modelId="{A8405484-B4E4-46D5-9769-1E74CF7A50DD}" type="pres">
      <dgm:prSet presAssocID="{A86D367B-4CF3-4393-AB0A-08A4A43D6371}" presName="textRect" presStyleLbl="revTx" presStyleIdx="0" presStyleCnt="6">
        <dgm:presLayoutVars>
          <dgm:chMax val="1"/>
          <dgm:chPref val="1"/>
        </dgm:presLayoutVars>
      </dgm:prSet>
      <dgm:spPr/>
    </dgm:pt>
    <dgm:pt modelId="{99E80621-D4B1-4D90-9D09-68ADC6905D73}" type="pres">
      <dgm:prSet presAssocID="{8C89565C-8BE8-401E-83D9-59AF0F59AF7B}" presName="sibTrans" presStyleLbl="sibTrans2D1" presStyleIdx="0" presStyleCnt="0"/>
      <dgm:spPr/>
    </dgm:pt>
    <dgm:pt modelId="{00EBB7A6-8183-46AE-807C-160EC619364D}" type="pres">
      <dgm:prSet presAssocID="{905FA363-FFEB-433F-9DE3-1F5257E8CF58}" presName="compNode" presStyleCnt="0"/>
      <dgm:spPr/>
    </dgm:pt>
    <dgm:pt modelId="{835591CB-611D-4CEA-8D31-76C0BFDB22AA}" type="pres">
      <dgm:prSet presAssocID="{905FA363-FFEB-433F-9DE3-1F5257E8CF58}" presName="iconBgRect" presStyleLbl="bgShp" presStyleIdx="1" presStyleCnt="6"/>
      <dgm:spPr/>
    </dgm:pt>
    <dgm:pt modelId="{7F300C3B-E338-469B-9D41-957A9E9544F7}" type="pres">
      <dgm:prSet presAssocID="{905FA363-FFEB-433F-9DE3-1F5257E8CF5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0196C991-0D3D-4476-B9B9-3582DFB4960A}" type="pres">
      <dgm:prSet presAssocID="{905FA363-FFEB-433F-9DE3-1F5257E8CF58}" presName="spaceRect" presStyleCnt="0"/>
      <dgm:spPr/>
    </dgm:pt>
    <dgm:pt modelId="{90FD1978-464F-4B9C-90B4-4DBFB6CE104C}" type="pres">
      <dgm:prSet presAssocID="{905FA363-FFEB-433F-9DE3-1F5257E8CF58}" presName="textRect" presStyleLbl="revTx" presStyleIdx="1" presStyleCnt="6">
        <dgm:presLayoutVars>
          <dgm:chMax val="1"/>
          <dgm:chPref val="1"/>
        </dgm:presLayoutVars>
      </dgm:prSet>
      <dgm:spPr/>
    </dgm:pt>
    <dgm:pt modelId="{183D1042-B7A4-4558-8073-8F0D0006B01A}" type="pres">
      <dgm:prSet presAssocID="{CABD5A13-E8D1-4118-83D1-84B101BD3064}" presName="sibTrans" presStyleLbl="sibTrans2D1" presStyleIdx="0" presStyleCnt="0"/>
      <dgm:spPr/>
    </dgm:pt>
    <dgm:pt modelId="{FE92EAD0-D11A-4F1E-889F-9E5A4CF2000C}" type="pres">
      <dgm:prSet presAssocID="{D4D296AD-A88E-40CB-BC66-7FF1AFD4922C}" presName="compNode" presStyleCnt="0"/>
      <dgm:spPr/>
    </dgm:pt>
    <dgm:pt modelId="{075641E9-1DD5-406A-B7D7-43D35C5392D1}" type="pres">
      <dgm:prSet presAssocID="{D4D296AD-A88E-40CB-BC66-7FF1AFD4922C}" presName="iconBgRect" presStyleLbl="bgShp" presStyleIdx="2" presStyleCnt="6"/>
      <dgm:spPr/>
    </dgm:pt>
    <dgm:pt modelId="{7FBDC547-FFFC-4B84-AA9E-39DACC454D0B}" type="pres">
      <dgm:prSet presAssocID="{D4D296AD-A88E-40CB-BC66-7FF1AFD4922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CCEEDE5-117B-4E6A-B89B-87193C17C540}" type="pres">
      <dgm:prSet presAssocID="{D4D296AD-A88E-40CB-BC66-7FF1AFD4922C}" presName="spaceRect" presStyleCnt="0"/>
      <dgm:spPr/>
    </dgm:pt>
    <dgm:pt modelId="{95F94FE7-DD81-4158-8DF4-BC995E3A294A}" type="pres">
      <dgm:prSet presAssocID="{D4D296AD-A88E-40CB-BC66-7FF1AFD4922C}" presName="textRect" presStyleLbl="revTx" presStyleIdx="2" presStyleCnt="6">
        <dgm:presLayoutVars>
          <dgm:chMax val="1"/>
          <dgm:chPref val="1"/>
        </dgm:presLayoutVars>
      </dgm:prSet>
      <dgm:spPr/>
    </dgm:pt>
    <dgm:pt modelId="{DEAF9EA5-2220-4DA4-958A-C7F279E5EAFA}" type="pres">
      <dgm:prSet presAssocID="{BC78D36C-F0EC-47DE-BEBA-4FA10D871450}" presName="sibTrans" presStyleLbl="sibTrans2D1" presStyleIdx="0" presStyleCnt="0"/>
      <dgm:spPr/>
    </dgm:pt>
    <dgm:pt modelId="{EDC3DC54-24CC-4EF9-ABDF-FE0B54125995}" type="pres">
      <dgm:prSet presAssocID="{9CA650A6-71AD-403B-911A-2D3E7ACE76AB}" presName="compNode" presStyleCnt="0"/>
      <dgm:spPr/>
    </dgm:pt>
    <dgm:pt modelId="{25E9453D-B3DA-4955-B05F-534B7B88C93D}" type="pres">
      <dgm:prSet presAssocID="{9CA650A6-71AD-403B-911A-2D3E7ACE76AB}" presName="iconBgRect" presStyleLbl="bgShp" presStyleIdx="3" presStyleCnt="6"/>
      <dgm:spPr/>
    </dgm:pt>
    <dgm:pt modelId="{4CBBA127-7EC9-44CC-888A-6A50D1F53EE0}" type="pres">
      <dgm:prSet presAssocID="{9CA650A6-71AD-403B-911A-2D3E7ACE76A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1DEF2D-0294-4FFA-AAFD-36FE1E9D0CA2}" type="pres">
      <dgm:prSet presAssocID="{9CA650A6-71AD-403B-911A-2D3E7ACE76AB}" presName="spaceRect" presStyleCnt="0"/>
      <dgm:spPr/>
    </dgm:pt>
    <dgm:pt modelId="{57FC7E28-480B-4133-98CE-976BBE231C71}" type="pres">
      <dgm:prSet presAssocID="{9CA650A6-71AD-403B-911A-2D3E7ACE76AB}" presName="textRect" presStyleLbl="revTx" presStyleIdx="3" presStyleCnt="6">
        <dgm:presLayoutVars>
          <dgm:chMax val="1"/>
          <dgm:chPref val="1"/>
        </dgm:presLayoutVars>
      </dgm:prSet>
      <dgm:spPr/>
    </dgm:pt>
    <dgm:pt modelId="{918A6895-9827-4C11-AE9C-EE835DBA0924}" type="pres">
      <dgm:prSet presAssocID="{2334715A-219E-4D3D-B9D8-AE0CCE11F93D}" presName="sibTrans" presStyleLbl="sibTrans2D1" presStyleIdx="0" presStyleCnt="0"/>
      <dgm:spPr/>
    </dgm:pt>
    <dgm:pt modelId="{01FF5207-794B-4F68-8699-5BC36E30AFBA}" type="pres">
      <dgm:prSet presAssocID="{6C6A4659-8321-45BE-9938-390AEE3CDDD6}" presName="compNode" presStyleCnt="0"/>
      <dgm:spPr/>
    </dgm:pt>
    <dgm:pt modelId="{BE86B768-BE28-4B1A-A224-06E9E3E49FCD}" type="pres">
      <dgm:prSet presAssocID="{6C6A4659-8321-45BE-9938-390AEE3CDDD6}" presName="iconBgRect" presStyleLbl="bgShp" presStyleIdx="4" presStyleCnt="6"/>
      <dgm:spPr/>
    </dgm:pt>
    <dgm:pt modelId="{17BE66CF-8400-4C0D-BF0E-2B157CA51EC1}" type="pres">
      <dgm:prSet presAssocID="{6C6A4659-8321-45BE-9938-390AEE3CDDD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4D56643-BF2A-4D43-B5B2-C3F8B17341C7}" type="pres">
      <dgm:prSet presAssocID="{6C6A4659-8321-45BE-9938-390AEE3CDDD6}" presName="spaceRect" presStyleCnt="0"/>
      <dgm:spPr/>
    </dgm:pt>
    <dgm:pt modelId="{349DB117-00E8-4F73-BF87-E80DBBCC6214}" type="pres">
      <dgm:prSet presAssocID="{6C6A4659-8321-45BE-9938-390AEE3CDDD6}" presName="textRect" presStyleLbl="revTx" presStyleIdx="4" presStyleCnt="6">
        <dgm:presLayoutVars>
          <dgm:chMax val="1"/>
          <dgm:chPref val="1"/>
        </dgm:presLayoutVars>
      </dgm:prSet>
      <dgm:spPr/>
    </dgm:pt>
    <dgm:pt modelId="{903B38F0-2944-4F0F-BB37-04D5B628C127}" type="pres">
      <dgm:prSet presAssocID="{072A5A34-6D50-46CC-9561-9A6439401950}" presName="sibTrans" presStyleLbl="sibTrans2D1" presStyleIdx="0" presStyleCnt="0"/>
      <dgm:spPr/>
    </dgm:pt>
    <dgm:pt modelId="{FE02BB5F-10BD-400B-94CC-4143A51A9621}" type="pres">
      <dgm:prSet presAssocID="{EF2A1B9C-2D57-451C-BFFD-7B17FE0973D0}" presName="compNode" presStyleCnt="0"/>
      <dgm:spPr/>
    </dgm:pt>
    <dgm:pt modelId="{C9FA67C2-4826-41F9-8D3B-9E7FD0A04091}" type="pres">
      <dgm:prSet presAssocID="{EF2A1B9C-2D57-451C-BFFD-7B17FE0973D0}" presName="iconBgRect" presStyleLbl="bgShp" presStyleIdx="5" presStyleCnt="6"/>
      <dgm:spPr/>
    </dgm:pt>
    <dgm:pt modelId="{9BC493A3-03CB-4FFF-BF13-255FC832F429}" type="pres">
      <dgm:prSet presAssocID="{EF2A1B9C-2D57-451C-BFFD-7B17FE0973D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DDC9C33-8557-49D4-B383-0C3E3B277E62}" type="pres">
      <dgm:prSet presAssocID="{EF2A1B9C-2D57-451C-BFFD-7B17FE0973D0}" presName="spaceRect" presStyleCnt="0"/>
      <dgm:spPr/>
    </dgm:pt>
    <dgm:pt modelId="{498E0053-9B97-455C-8F8A-0C3F7D721595}" type="pres">
      <dgm:prSet presAssocID="{EF2A1B9C-2D57-451C-BFFD-7B17FE0973D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A516A0F-EC0A-4340-9DD4-93A1FC080304}" type="presOf" srcId="{D4D296AD-A88E-40CB-BC66-7FF1AFD4922C}" destId="{95F94FE7-DD81-4158-8DF4-BC995E3A294A}" srcOrd="0" destOrd="0" presId="urn:microsoft.com/office/officeart/2018/2/layout/IconCircleList"/>
    <dgm:cxn modelId="{1698E410-0651-4ABF-8E69-FEBA01DBF4AF}" type="presOf" srcId="{BC78D36C-F0EC-47DE-BEBA-4FA10D871450}" destId="{DEAF9EA5-2220-4DA4-958A-C7F279E5EAFA}" srcOrd="0" destOrd="0" presId="urn:microsoft.com/office/officeart/2018/2/layout/IconCircleList"/>
    <dgm:cxn modelId="{D1EA4415-7495-48A4-9054-15BFE91F27AF}" srcId="{6F8C3AF5-579C-427F-BF3F-91A066EEED7C}" destId="{D4D296AD-A88E-40CB-BC66-7FF1AFD4922C}" srcOrd="2" destOrd="0" parTransId="{DD02E265-6852-4694-8CBC-CF65FC6392AB}" sibTransId="{BC78D36C-F0EC-47DE-BEBA-4FA10D871450}"/>
    <dgm:cxn modelId="{45FB5A19-1D1F-4B2A-9044-D4BA49D69C26}" type="presOf" srcId="{6C6A4659-8321-45BE-9938-390AEE3CDDD6}" destId="{349DB117-00E8-4F73-BF87-E80DBBCC6214}" srcOrd="0" destOrd="0" presId="urn:microsoft.com/office/officeart/2018/2/layout/IconCircleList"/>
    <dgm:cxn modelId="{9902061C-F672-4230-9FDC-17D48F6EDB2C}" type="presOf" srcId="{905FA363-FFEB-433F-9DE3-1F5257E8CF58}" destId="{90FD1978-464F-4B9C-90B4-4DBFB6CE104C}" srcOrd="0" destOrd="0" presId="urn:microsoft.com/office/officeart/2018/2/layout/IconCircleList"/>
    <dgm:cxn modelId="{17554C1F-2507-4BC3-86CE-F3A18884E662}" srcId="{6F8C3AF5-579C-427F-BF3F-91A066EEED7C}" destId="{6C6A4659-8321-45BE-9938-390AEE3CDDD6}" srcOrd="4" destOrd="0" parTransId="{C9F424BD-1C0F-439E-8747-712569083F33}" sibTransId="{072A5A34-6D50-46CC-9561-9A6439401950}"/>
    <dgm:cxn modelId="{0D963426-0B7A-4E53-88A7-090F6A8BFE69}" type="presOf" srcId="{9CA650A6-71AD-403B-911A-2D3E7ACE76AB}" destId="{57FC7E28-480B-4133-98CE-976BBE231C71}" srcOrd="0" destOrd="0" presId="urn:microsoft.com/office/officeart/2018/2/layout/IconCircleList"/>
    <dgm:cxn modelId="{FF85AC40-0B3A-4B17-BE13-3446D1666394}" type="presOf" srcId="{CABD5A13-E8D1-4118-83D1-84B101BD3064}" destId="{183D1042-B7A4-4558-8073-8F0D0006B01A}" srcOrd="0" destOrd="0" presId="urn:microsoft.com/office/officeart/2018/2/layout/IconCircleList"/>
    <dgm:cxn modelId="{93C10F63-0014-4104-A323-503AEDE257FC}" srcId="{6F8C3AF5-579C-427F-BF3F-91A066EEED7C}" destId="{905FA363-FFEB-433F-9DE3-1F5257E8CF58}" srcOrd="1" destOrd="0" parTransId="{0EDEDDA6-2D2C-4F4C-A64C-47F40F58C80E}" sibTransId="{CABD5A13-E8D1-4118-83D1-84B101BD3064}"/>
    <dgm:cxn modelId="{8A69F588-E43D-4474-9BC3-EC6D12EC7096}" type="presOf" srcId="{8C89565C-8BE8-401E-83D9-59AF0F59AF7B}" destId="{99E80621-D4B1-4D90-9D09-68ADC6905D73}" srcOrd="0" destOrd="0" presId="urn:microsoft.com/office/officeart/2018/2/layout/IconCircleList"/>
    <dgm:cxn modelId="{AE54768C-FD0A-44AF-BCAE-32D171DC7F9B}" type="presOf" srcId="{2334715A-219E-4D3D-B9D8-AE0CCE11F93D}" destId="{918A6895-9827-4C11-AE9C-EE835DBA0924}" srcOrd="0" destOrd="0" presId="urn:microsoft.com/office/officeart/2018/2/layout/IconCircleList"/>
    <dgm:cxn modelId="{968CAB96-19A4-4351-BE6B-4CF969628463}" srcId="{6F8C3AF5-579C-427F-BF3F-91A066EEED7C}" destId="{9CA650A6-71AD-403B-911A-2D3E7ACE76AB}" srcOrd="3" destOrd="0" parTransId="{B9F15D0A-1E61-41A9-A412-2A944F3F434D}" sibTransId="{2334715A-219E-4D3D-B9D8-AE0CCE11F93D}"/>
    <dgm:cxn modelId="{7283B4A5-109A-4DA7-AED0-7B679E7B5A4A}" srcId="{6F8C3AF5-579C-427F-BF3F-91A066EEED7C}" destId="{EF2A1B9C-2D57-451C-BFFD-7B17FE0973D0}" srcOrd="5" destOrd="0" parTransId="{75DBA8DD-05F6-4764-8073-DC82E53B20EA}" sibTransId="{968CF7FE-331D-4DB6-A268-41D7562C716C}"/>
    <dgm:cxn modelId="{5C6CA3AB-FC87-4AE4-93A8-C0FFC243E5C6}" type="presOf" srcId="{EF2A1B9C-2D57-451C-BFFD-7B17FE0973D0}" destId="{498E0053-9B97-455C-8F8A-0C3F7D721595}" srcOrd="0" destOrd="0" presId="urn:microsoft.com/office/officeart/2018/2/layout/IconCircleList"/>
    <dgm:cxn modelId="{E14751B7-2998-4362-867B-1FF39EAB91C1}" srcId="{6F8C3AF5-579C-427F-BF3F-91A066EEED7C}" destId="{A86D367B-4CF3-4393-AB0A-08A4A43D6371}" srcOrd="0" destOrd="0" parTransId="{620FD07A-7166-4AE0-9DF0-49B526CB8F52}" sibTransId="{8C89565C-8BE8-401E-83D9-59AF0F59AF7B}"/>
    <dgm:cxn modelId="{00468EC8-2246-4D71-B070-27362B00140D}" type="presOf" srcId="{A86D367B-4CF3-4393-AB0A-08A4A43D6371}" destId="{A8405484-B4E4-46D5-9769-1E74CF7A50DD}" srcOrd="0" destOrd="0" presId="urn:microsoft.com/office/officeart/2018/2/layout/IconCircleList"/>
    <dgm:cxn modelId="{1B65C3DC-873B-4376-B210-0F4642C480FF}" type="presOf" srcId="{072A5A34-6D50-46CC-9561-9A6439401950}" destId="{903B38F0-2944-4F0F-BB37-04D5B628C127}" srcOrd="0" destOrd="0" presId="urn:microsoft.com/office/officeart/2018/2/layout/IconCircleList"/>
    <dgm:cxn modelId="{FC5130FC-6553-4525-8631-EA9B055BD03F}" type="presOf" srcId="{6F8C3AF5-579C-427F-BF3F-91A066EEED7C}" destId="{C683F0AB-492D-4F77-B282-0E6579151B54}" srcOrd="0" destOrd="0" presId="urn:microsoft.com/office/officeart/2018/2/layout/IconCircleList"/>
    <dgm:cxn modelId="{8C71F794-D7AF-4C0F-9B44-5C4E789FD9C7}" type="presParOf" srcId="{C683F0AB-492D-4F77-B282-0E6579151B54}" destId="{B3E7FEF2-E6B6-4E33-B083-555499DD1AF5}" srcOrd="0" destOrd="0" presId="urn:microsoft.com/office/officeart/2018/2/layout/IconCircleList"/>
    <dgm:cxn modelId="{3EDC48DB-7BA5-47DA-AC46-4CEF34BF590A}" type="presParOf" srcId="{B3E7FEF2-E6B6-4E33-B083-555499DD1AF5}" destId="{AD87032E-5A7C-4F3A-B2CF-A8C239A15054}" srcOrd="0" destOrd="0" presId="urn:microsoft.com/office/officeart/2018/2/layout/IconCircleList"/>
    <dgm:cxn modelId="{3A5C2F0F-971D-4BDE-9F7E-4C2B7F89C8AF}" type="presParOf" srcId="{AD87032E-5A7C-4F3A-B2CF-A8C239A15054}" destId="{9F55C517-6043-433F-B492-1A1660FF2757}" srcOrd="0" destOrd="0" presId="urn:microsoft.com/office/officeart/2018/2/layout/IconCircleList"/>
    <dgm:cxn modelId="{05BF5DA7-C663-4289-8597-02155B51E879}" type="presParOf" srcId="{AD87032E-5A7C-4F3A-B2CF-A8C239A15054}" destId="{F3052EA2-8CBB-41E0-AEC4-C95E4F9ADAD9}" srcOrd="1" destOrd="0" presId="urn:microsoft.com/office/officeart/2018/2/layout/IconCircleList"/>
    <dgm:cxn modelId="{EDA29CD9-32AD-4C28-85A4-CF71AB67F072}" type="presParOf" srcId="{AD87032E-5A7C-4F3A-B2CF-A8C239A15054}" destId="{52FD7712-2402-41B3-893C-8771875582E4}" srcOrd="2" destOrd="0" presId="urn:microsoft.com/office/officeart/2018/2/layout/IconCircleList"/>
    <dgm:cxn modelId="{8A50FA41-971A-45DF-835A-B8D5DFA83DE6}" type="presParOf" srcId="{AD87032E-5A7C-4F3A-B2CF-A8C239A15054}" destId="{A8405484-B4E4-46D5-9769-1E74CF7A50DD}" srcOrd="3" destOrd="0" presId="urn:microsoft.com/office/officeart/2018/2/layout/IconCircleList"/>
    <dgm:cxn modelId="{804901D5-18CD-4B01-98CD-3634C0431813}" type="presParOf" srcId="{B3E7FEF2-E6B6-4E33-B083-555499DD1AF5}" destId="{99E80621-D4B1-4D90-9D09-68ADC6905D73}" srcOrd="1" destOrd="0" presId="urn:microsoft.com/office/officeart/2018/2/layout/IconCircleList"/>
    <dgm:cxn modelId="{016AD747-B168-4495-81C5-73B397C5EC51}" type="presParOf" srcId="{B3E7FEF2-E6B6-4E33-B083-555499DD1AF5}" destId="{00EBB7A6-8183-46AE-807C-160EC619364D}" srcOrd="2" destOrd="0" presId="urn:microsoft.com/office/officeart/2018/2/layout/IconCircleList"/>
    <dgm:cxn modelId="{65C57861-BA53-411F-A473-12A00AD1B51B}" type="presParOf" srcId="{00EBB7A6-8183-46AE-807C-160EC619364D}" destId="{835591CB-611D-4CEA-8D31-76C0BFDB22AA}" srcOrd="0" destOrd="0" presId="urn:microsoft.com/office/officeart/2018/2/layout/IconCircleList"/>
    <dgm:cxn modelId="{CB4198EC-403A-430C-95BA-D6871A164194}" type="presParOf" srcId="{00EBB7A6-8183-46AE-807C-160EC619364D}" destId="{7F300C3B-E338-469B-9D41-957A9E9544F7}" srcOrd="1" destOrd="0" presId="urn:microsoft.com/office/officeart/2018/2/layout/IconCircleList"/>
    <dgm:cxn modelId="{18D2FAB4-6D97-4F9F-8236-7D438FF080A3}" type="presParOf" srcId="{00EBB7A6-8183-46AE-807C-160EC619364D}" destId="{0196C991-0D3D-4476-B9B9-3582DFB4960A}" srcOrd="2" destOrd="0" presId="urn:microsoft.com/office/officeart/2018/2/layout/IconCircleList"/>
    <dgm:cxn modelId="{0C3547A9-3221-4137-B799-53E36E892A71}" type="presParOf" srcId="{00EBB7A6-8183-46AE-807C-160EC619364D}" destId="{90FD1978-464F-4B9C-90B4-4DBFB6CE104C}" srcOrd="3" destOrd="0" presId="urn:microsoft.com/office/officeart/2018/2/layout/IconCircleList"/>
    <dgm:cxn modelId="{D86B4922-F07C-4071-A309-ADCA1494D588}" type="presParOf" srcId="{B3E7FEF2-E6B6-4E33-B083-555499DD1AF5}" destId="{183D1042-B7A4-4558-8073-8F0D0006B01A}" srcOrd="3" destOrd="0" presId="urn:microsoft.com/office/officeart/2018/2/layout/IconCircleList"/>
    <dgm:cxn modelId="{169450C4-2ABC-4044-A963-31B1B5125222}" type="presParOf" srcId="{B3E7FEF2-E6B6-4E33-B083-555499DD1AF5}" destId="{FE92EAD0-D11A-4F1E-889F-9E5A4CF2000C}" srcOrd="4" destOrd="0" presId="urn:microsoft.com/office/officeart/2018/2/layout/IconCircleList"/>
    <dgm:cxn modelId="{FF83487A-A068-4F2D-9564-280E8EC6B847}" type="presParOf" srcId="{FE92EAD0-D11A-4F1E-889F-9E5A4CF2000C}" destId="{075641E9-1DD5-406A-B7D7-43D35C5392D1}" srcOrd="0" destOrd="0" presId="urn:microsoft.com/office/officeart/2018/2/layout/IconCircleList"/>
    <dgm:cxn modelId="{0D3FC72E-7F82-4F04-B5DC-82D37752FBBE}" type="presParOf" srcId="{FE92EAD0-D11A-4F1E-889F-9E5A4CF2000C}" destId="{7FBDC547-FFFC-4B84-AA9E-39DACC454D0B}" srcOrd="1" destOrd="0" presId="urn:microsoft.com/office/officeart/2018/2/layout/IconCircleList"/>
    <dgm:cxn modelId="{CCBBA0CD-A63D-41ED-89A6-AB08D93FE5CC}" type="presParOf" srcId="{FE92EAD0-D11A-4F1E-889F-9E5A4CF2000C}" destId="{CCCEEDE5-117B-4E6A-B89B-87193C17C540}" srcOrd="2" destOrd="0" presId="urn:microsoft.com/office/officeart/2018/2/layout/IconCircleList"/>
    <dgm:cxn modelId="{5DFA72EE-055B-4D95-8D7B-91F590D2F53D}" type="presParOf" srcId="{FE92EAD0-D11A-4F1E-889F-9E5A4CF2000C}" destId="{95F94FE7-DD81-4158-8DF4-BC995E3A294A}" srcOrd="3" destOrd="0" presId="urn:microsoft.com/office/officeart/2018/2/layout/IconCircleList"/>
    <dgm:cxn modelId="{C8848472-9A0F-43F0-8548-009DFBC8BAA4}" type="presParOf" srcId="{B3E7FEF2-E6B6-4E33-B083-555499DD1AF5}" destId="{DEAF9EA5-2220-4DA4-958A-C7F279E5EAFA}" srcOrd="5" destOrd="0" presId="urn:microsoft.com/office/officeart/2018/2/layout/IconCircleList"/>
    <dgm:cxn modelId="{A427AC8B-1503-4424-B39A-19544D394DC3}" type="presParOf" srcId="{B3E7FEF2-E6B6-4E33-B083-555499DD1AF5}" destId="{EDC3DC54-24CC-4EF9-ABDF-FE0B54125995}" srcOrd="6" destOrd="0" presId="urn:microsoft.com/office/officeart/2018/2/layout/IconCircleList"/>
    <dgm:cxn modelId="{1602CAF1-3F28-4D61-A2EC-C5969C3CBD60}" type="presParOf" srcId="{EDC3DC54-24CC-4EF9-ABDF-FE0B54125995}" destId="{25E9453D-B3DA-4955-B05F-534B7B88C93D}" srcOrd="0" destOrd="0" presId="urn:microsoft.com/office/officeart/2018/2/layout/IconCircleList"/>
    <dgm:cxn modelId="{6697DA1C-7F43-4771-B922-24C4F58C2D50}" type="presParOf" srcId="{EDC3DC54-24CC-4EF9-ABDF-FE0B54125995}" destId="{4CBBA127-7EC9-44CC-888A-6A50D1F53EE0}" srcOrd="1" destOrd="0" presId="urn:microsoft.com/office/officeart/2018/2/layout/IconCircleList"/>
    <dgm:cxn modelId="{44EBC692-120A-47E0-87BA-6EFF49F5EE43}" type="presParOf" srcId="{EDC3DC54-24CC-4EF9-ABDF-FE0B54125995}" destId="{441DEF2D-0294-4FFA-AAFD-36FE1E9D0CA2}" srcOrd="2" destOrd="0" presId="urn:microsoft.com/office/officeart/2018/2/layout/IconCircleList"/>
    <dgm:cxn modelId="{C0EEFFB0-FF93-4F6B-BE96-FB2CF9DA6BB5}" type="presParOf" srcId="{EDC3DC54-24CC-4EF9-ABDF-FE0B54125995}" destId="{57FC7E28-480B-4133-98CE-976BBE231C71}" srcOrd="3" destOrd="0" presId="urn:microsoft.com/office/officeart/2018/2/layout/IconCircleList"/>
    <dgm:cxn modelId="{B7FD82BA-81D8-468D-A308-8C6301359D2F}" type="presParOf" srcId="{B3E7FEF2-E6B6-4E33-B083-555499DD1AF5}" destId="{918A6895-9827-4C11-AE9C-EE835DBA0924}" srcOrd="7" destOrd="0" presId="urn:microsoft.com/office/officeart/2018/2/layout/IconCircleList"/>
    <dgm:cxn modelId="{E9113312-BEB9-4404-B0D5-BF43243B48A7}" type="presParOf" srcId="{B3E7FEF2-E6B6-4E33-B083-555499DD1AF5}" destId="{01FF5207-794B-4F68-8699-5BC36E30AFBA}" srcOrd="8" destOrd="0" presId="urn:microsoft.com/office/officeart/2018/2/layout/IconCircleList"/>
    <dgm:cxn modelId="{192465D4-7A68-47F7-8015-2E159A4D5C64}" type="presParOf" srcId="{01FF5207-794B-4F68-8699-5BC36E30AFBA}" destId="{BE86B768-BE28-4B1A-A224-06E9E3E49FCD}" srcOrd="0" destOrd="0" presId="urn:microsoft.com/office/officeart/2018/2/layout/IconCircleList"/>
    <dgm:cxn modelId="{22969A67-A9CF-4D32-BBFB-08400F5BF5A2}" type="presParOf" srcId="{01FF5207-794B-4F68-8699-5BC36E30AFBA}" destId="{17BE66CF-8400-4C0D-BF0E-2B157CA51EC1}" srcOrd="1" destOrd="0" presId="urn:microsoft.com/office/officeart/2018/2/layout/IconCircleList"/>
    <dgm:cxn modelId="{134FA3AF-52DB-4BCD-BF3A-72CC6B0E29F7}" type="presParOf" srcId="{01FF5207-794B-4F68-8699-5BC36E30AFBA}" destId="{D4D56643-BF2A-4D43-B5B2-C3F8B17341C7}" srcOrd="2" destOrd="0" presId="urn:microsoft.com/office/officeart/2018/2/layout/IconCircleList"/>
    <dgm:cxn modelId="{B0AE7764-1A0F-4879-8F5E-3C0068D35E44}" type="presParOf" srcId="{01FF5207-794B-4F68-8699-5BC36E30AFBA}" destId="{349DB117-00E8-4F73-BF87-E80DBBCC6214}" srcOrd="3" destOrd="0" presId="urn:microsoft.com/office/officeart/2018/2/layout/IconCircleList"/>
    <dgm:cxn modelId="{9A5551D6-94D7-422A-9A8B-B1BF57B47A2C}" type="presParOf" srcId="{B3E7FEF2-E6B6-4E33-B083-555499DD1AF5}" destId="{903B38F0-2944-4F0F-BB37-04D5B628C127}" srcOrd="9" destOrd="0" presId="urn:microsoft.com/office/officeart/2018/2/layout/IconCircleList"/>
    <dgm:cxn modelId="{8CF5F647-664B-4BE6-95E6-CDDAD2963676}" type="presParOf" srcId="{B3E7FEF2-E6B6-4E33-B083-555499DD1AF5}" destId="{FE02BB5F-10BD-400B-94CC-4143A51A9621}" srcOrd="10" destOrd="0" presId="urn:microsoft.com/office/officeart/2018/2/layout/IconCircleList"/>
    <dgm:cxn modelId="{BD5D87CF-1A0E-42FB-834C-D033B5083951}" type="presParOf" srcId="{FE02BB5F-10BD-400B-94CC-4143A51A9621}" destId="{C9FA67C2-4826-41F9-8D3B-9E7FD0A04091}" srcOrd="0" destOrd="0" presId="urn:microsoft.com/office/officeart/2018/2/layout/IconCircleList"/>
    <dgm:cxn modelId="{1D09A6E6-3A3E-4A0C-9410-29ADD281DB2F}" type="presParOf" srcId="{FE02BB5F-10BD-400B-94CC-4143A51A9621}" destId="{9BC493A3-03CB-4FFF-BF13-255FC832F429}" srcOrd="1" destOrd="0" presId="urn:microsoft.com/office/officeart/2018/2/layout/IconCircleList"/>
    <dgm:cxn modelId="{A7F22AF5-DF04-43CD-AD98-97E92E77158F}" type="presParOf" srcId="{FE02BB5F-10BD-400B-94CC-4143A51A9621}" destId="{1DDC9C33-8557-49D4-B383-0C3E3B277E62}" srcOrd="2" destOrd="0" presId="urn:microsoft.com/office/officeart/2018/2/layout/IconCircleList"/>
    <dgm:cxn modelId="{8FF8AB69-BCD3-4C28-9AD6-1449A3C46458}" type="presParOf" srcId="{FE02BB5F-10BD-400B-94CC-4143A51A9621}" destId="{498E0053-9B97-455C-8F8A-0C3F7D72159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CCE230-1303-4015-8837-C9BD9881635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EE6611B-81DD-4A4A-A354-F48C65A79EC6}">
      <dgm:prSet/>
      <dgm:spPr/>
      <dgm:t>
        <a:bodyPr/>
        <a:lstStyle/>
        <a:p>
          <a:pPr>
            <a:defRPr b="1"/>
          </a:pPr>
          <a:r>
            <a:rPr lang="en-US">
              <a:hlinkClick xmlns:r="http://schemas.openxmlformats.org/officeDocument/2006/relationships" r:id="rId1"/>
            </a:rPr>
            <a:t>Set up Environment Groups</a:t>
          </a:r>
          <a:endParaRPr lang="en-US"/>
        </a:p>
      </dgm:t>
    </dgm:pt>
    <dgm:pt modelId="{9C7A1B6F-4E6E-474F-B253-AFD2F740212C}" type="parTrans" cxnId="{0776AF81-946C-467A-A8EA-B72F3A973307}">
      <dgm:prSet/>
      <dgm:spPr/>
      <dgm:t>
        <a:bodyPr/>
        <a:lstStyle/>
        <a:p>
          <a:endParaRPr lang="en-US"/>
        </a:p>
      </dgm:t>
    </dgm:pt>
    <dgm:pt modelId="{040422E9-9D21-4E8B-9EB8-9DF18273DB19}" type="sibTrans" cxnId="{0776AF81-946C-467A-A8EA-B72F3A973307}">
      <dgm:prSet/>
      <dgm:spPr/>
      <dgm:t>
        <a:bodyPr/>
        <a:lstStyle/>
        <a:p>
          <a:endParaRPr lang="en-US"/>
        </a:p>
      </dgm:t>
    </dgm:pt>
    <dgm:pt modelId="{777DE12B-9326-45BF-AE81-1916C12BE1A5}">
      <dgm:prSet/>
      <dgm:spPr/>
      <dgm:t>
        <a:bodyPr/>
        <a:lstStyle/>
        <a:p>
          <a:r>
            <a:rPr lang="en-US"/>
            <a:t>Enforce Managed Environments</a:t>
          </a:r>
        </a:p>
      </dgm:t>
    </dgm:pt>
    <dgm:pt modelId="{1B05F9E8-1288-459A-BAB2-15EFF6F58529}" type="parTrans" cxnId="{9AE477D7-3B15-41B6-88B2-AB3B7CDA2BE3}">
      <dgm:prSet/>
      <dgm:spPr/>
      <dgm:t>
        <a:bodyPr/>
        <a:lstStyle/>
        <a:p>
          <a:endParaRPr lang="en-US"/>
        </a:p>
      </dgm:t>
    </dgm:pt>
    <dgm:pt modelId="{936A2A12-F60F-4F45-B6E4-6BE6E9A910FF}" type="sibTrans" cxnId="{9AE477D7-3B15-41B6-88B2-AB3B7CDA2BE3}">
      <dgm:prSet/>
      <dgm:spPr/>
      <dgm:t>
        <a:bodyPr/>
        <a:lstStyle/>
        <a:p>
          <a:endParaRPr lang="en-US"/>
        </a:p>
      </dgm:t>
    </dgm:pt>
    <dgm:pt modelId="{D127E441-8F6A-4387-9189-13F08FBAE268}">
      <dgm:prSet/>
      <dgm:spPr/>
      <dgm:t>
        <a:bodyPr/>
        <a:lstStyle/>
        <a:p>
          <a:r>
            <a:rPr lang="en-US"/>
            <a:t>Configure rules that make sense for needs.</a:t>
          </a:r>
        </a:p>
      </dgm:t>
    </dgm:pt>
    <dgm:pt modelId="{B02A9919-B46F-4D81-87CB-D9C11B101E07}" type="parTrans" cxnId="{7BEDAE61-F579-448A-A894-3E79D040BDEB}">
      <dgm:prSet/>
      <dgm:spPr/>
      <dgm:t>
        <a:bodyPr/>
        <a:lstStyle/>
        <a:p>
          <a:endParaRPr lang="en-US"/>
        </a:p>
      </dgm:t>
    </dgm:pt>
    <dgm:pt modelId="{9D1366D4-A6F0-4A5E-9FA3-54DF68EA961F}" type="sibTrans" cxnId="{7BEDAE61-F579-448A-A894-3E79D040BDEB}">
      <dgm:prSet/>
      <dgm:spPr/>
      <dgm:t>
        <a:bodyPr/>
        <a:lstStyle/>
        <a:p>
          <a:endParaRPr lang="en-US"/>
        </a:p>
      </dgm:t>
    </dgm:pt>
    <dgm:pt modelId="{0992F1A8-7002-4D32-BC32-6B59EB204336}">
      <dgm:prSet/>
      <dgm:spPr/>
      <dgm:t>
        <a:bodyPr/>
        <a:lstStyle/>
        <a:p>
          <a:pPr>
            <a:defRPr b="1"/>
          </a:pPr>
          <a:r>
            <a:rPr lang="en-US">
              <a:hlinkClick xmlns:r="http://schemas.openxmlformats.org/officeDocument/2006/relationships" r:id="rId2"/>
            </a:rPr>
            <a:t>Set up Entra ID Security Groups</a:t>
          </a:r>
          <a:endParaRPr lang="en-US"/>
        </a:p>
      </dgm:t>
    </dgm:pt>
    <dgm:pt modelId="{E81BC970-84A8-4D04-BED8-A95B3E99B629}" type="parTrans" cxnId="{85076DC7-7396-4E31-AF43-AC568906688C}">
      <dgm:prSet/>
      <dgm:spPr/>
      <dgm:t>
        <a:bodyPr/>
        <a:lstStyle/>
        <a:p>
          <a:endParaRPr lang="en-US"/>
        </a:p>
      </dgm:t>
    </dgm:pt>
    <dgm:pt modelId="{49DFB339-A35C-4E22-9E33-009F3F400D19}" type="sibTrans" cxnId="{85076DC7-7396-4E31-AF43-AC568906688C}">
      <dgm:prSet/>
      <dgm:spPr/>
      <dgm:t>
        <a:bodyPr/>
        <a:lstStyle/>
        <a:p>
          <a:endParaRPr lang="en-US"/>
        </a:p>
      </dgm:t>
    </dgm:pt>
    <dgm:pt modelId="{25CE6331-BE34-4C3E-916F-43389B2BFEB1}">
      <dgm:prSet/>
      <dgm:spPr/>
      <dgm:t>
        <a:bodyPr/>
        <a:lstStyle/>
        <a:p>
          <a:pPr>
            <a:defRPr b="1"/>
          </a:pPr>
          <a:r>
            <a:rPr lang="en-US">
              <a:hlinkClick xmlns:r="http://schemas.openxmlformats.org/officeDocument/2006/relationships" r:id="rId3"/>
            </a:rPr>
            <a:t>Managed Environments</a:t>
          </a:r>
          <a:endParaRPr lang="en-US"/>
        </a:p>
      </dgm:t>
    </dgm:pt>
    <dgm:pt modelId="{79FE76ED-787F-4764-940D-7D00B0A5C0FD}" type="parTrans" cxnId="{08E821AD-C6C6-49B5-84EE-3DC38E06E975}">
      <dgm:prSet/>
      <dgm:spPr/>
      <dgm:t>
        <a:bodyPr/>
        <a:lstStyle/>
        <a:p>
          <a:endParaRPr lang="en-US"/>
        </a:p>
      </dgm:t>
    </dgm:pt>
    <dgm:pt modelId="{44EFDFD8-8C83-485B-BB3B-042A0EB033D7}" type="sibTrans" cxnId="{08E821AD-C6C6-49B5-84EE-3DC38E06E975}">
      <dgm:prSet/>
      <dgm:spPr/>
      <dgm:t>
        <a:bodyPr/>
        <a:lstStyle/>
        <a:p>
          <a:endParaRPr lang="en-US"/>
        </a:p>
      </dgm:t>
    </dgm:pt>
    <dgm:pt modelId="{19E25B91-A880-4F26-8EC4-43E3734887E3}">
      <dgm:prSet/>
      <dgm:spPr/>
      <dgm:t>
        <a:bodyPr/>
        <a:lstStyle/>
        <a:p>
          <a:r>
            <a:rPr lang="en-US"/>
            <a:t>Enable for all environments.</a:t>
          </a:r>
        </a:p>
      </dgm:t>
    </dgm:pt>
    <dgm:pt modelId="{3E685AC5-A519-4234-AA76-6E4BFA6778C0}" type="parTrans" cxnId="{E9F0D3F7-7D49-4A50-8635-3866A44AA218}">
      <dgm:prSet/>
      <dgm:spPr/>
      <dgm:t>
        <a:bodyPr/>
        <a:lstStyle/>
        <a:p>
          <a:endParaRPr lang="en-US"/>
        </a:p>
      </dgm:t>
    </dgm:pt>
    <dgm:pt modelId="{A96C1409-56D0-438A-9C9E-225C17A818DB}" type="sibTrans" cxnId="{E9F0D3F7-7D49-4A50-8635-3866A44AA218}">
      <dgm:prSet/>
      <dgm:spPr/>
      <dgm:t>
        <a:bodyPr/>
        <a:lstStyle/>
        <a:p>
          <a:endParaRPr lang="en-US"/>
        </a:p>
      </dgm:t>
    </dgm:pt>
    <dgm:pt modelId="{20F6F63F-1469-4F66-870B-E2129505A7CA}">
      <dgm:prSet/>
      <dgm:spPr/>
      <dgm:t>
        <a:bodyPr/>
        <a:lstStyle/>
        <a:p>
          <a:r>
            <a:rPr lang="en-US"/>
            <a:t>Evaluate Rules</a:t>
          </a:r>
        </a:p>
      </dgm:t>
    </dgm:pt>
    <dgm:pt modelId="{B53074FB-4ECE-4AAA-A043-C39524BFE1FF}" type="parTrans" cxnId="{3C3DAB41-1062-4FF1-B1D1-0379BBB920E4}">
      <dgm:prSet/>
      <dgm:spPr/>
      <dgm:t>
        <a:bodyPr/>
        <a:lstStyle/>
        <a:p>
          <a:endParaRPr lang="en-US"/>
        </a:p>
      </dgm:t>
    </dgm:pt>
    <dgm:pt modelId="{D2AA6DA7-7853-4366-A9A3-ACFD3D90609F}" type="sibTrans" cxnId="{3C3DAB41-1062-4FF1-B1D1-0379BBB920E4}">
      <dgm:prSet/>
      <dgm:spPr/>
      <dgm:t>
        <a:bodyPr/>
        <a:lstStyle/>
        <a:p>
          <a:endParaRPr lang="en-US"/>
        </a:p>
      </dgm:t>
    </dgm:pt>
    <dgm:pt modelId="{736ABAC9-4CA0-4807-A8F5-08FFA7B2D822}">
      <dgm:prSet/>
      <dgm:spPr/>
      <dgm:t>
        <a:bodyPr/>
        <a:lstStyle/>
        <a:p>
          <a:r>
            <a:rPr lang="en-US"/>
            <a:t>Backup Retention without Dynamics 365 Apps</a:t>
          </a:r>
        </a:p>
      </dgm:t>
    </dgm:pt>
    <dgm:pt modelId="{58412308-F7FF-453C-8EDB-DE9653DE744F}" type="parTrans" cxnId="{5B660C88-DBE7-45FB-9AE1-A5CA4B350CFA}">
      <dgm:prSet/>
      <dgm:spPr/>
      <dgm:t>
        <a:bodyPr/>
        <a:lstStyle/>
        <a:p>
          <a:endParaRPr lang="en-US"/>
        </a:p>
      </dgm:t>
    </dgm:pt>
    <dgm:pt modelId="{BA6D1002-21C0-417F-A276-9A89385E0506}" type="sibTrans" cxnId="{5B660C88-DBE7-45FB-9AE1-A5CA4B350CFA}">
      <dgm:prSet/>
      <dgm:spPr/>
      <dgm:t>
        <a:bodyPr/>
        <a:lstStyle/>
        <a:p>
          <a:endParaRPr lang="en-US"/>
        </a:p>
      </dgm:t>
    </dgm:pt>
    <dgm:pt modelId="{02E0FE55-632A-4D4B-AD1D-585E1D4CC1D3}">
      <dgm:prSet/>
      <dgm:spPr/>
      <dgm:t>
        <a:bodyPr/>
        <a:lstStyle/>
        <a:p>
          <a:pPr>
            <a:defRPr b="1"/>
          </a:pPr>
          <a:r>
            <a:rPr lang="en-US">
              <a:hlinkClick xmlns:r="http://schemas.openxmlformats.org/officeDocument/2006/relationships" r:id="rId4"/>
            </a:rPr>
            <a:t>Data Policies</a:t>
          </a:r>
          <a:endParaRPr lang="en-US"/>
        </a:p>
      </dgm:t>
    </dgm:pt>
    <dgm:pt modelId="{42ADC500-57B9-4BF5-A782-34CCA77A65C8}" type="parTrans" cxnId="{1334CDCF-C8FC-4AA5-BA7B-92F6BB9C39FA}">
      <dgm:prSet/>
      <dgm:spPr/>
      <dgm:t>
        <a:bodyPr/>
        <a:lstStyle/>
        <a:p>
          <a:endParaRPr lang="en-US"/>
        </a:p>
      </dgm:t>
    </dgm:pt>
    <dgm:pt modelId="{7B7B1C59-DE89-46E7-964E-C3722E1E41E1}" type="sibTrans" cxnId="{1334CDCF-C8FC-4AA5-BA7B-92F6BB9C39FA}">
      <dgm:prSet/>
      <dgm:spPr/>
      <dgm:t>
        <a:bodyPr/>
        <a:lstStyle/>
        <a:p>
          <a:endParaRPr lang="en-US"/>
        </a:p>
      </dgm:t>
    </dgm:pt>
    <dgm:pt modelId="{3CD1A41C-279D-4DA0-BD72-76545665A824}">
      <dgm:prSet/>
      <dgm:spPr/>
      <dgm:t>
        <a:bodyPr/>
        <a:lstStyle/>
        <a:p>
          <a:r>
            <a:rPr lang="en-US"/>
            <a:t>Restrict unwanted connectors</a:t>
          </a:r>
        </a:p>
      </dgm:t>
    </dgm:pt>
    <dgm:pt modelId="{8E5F8392-F0BC-4AC3-83C0-8A91060EC682}" type="parTrans" cxnId="{4F4B0709-7865-4C05-A9AE-870C28BC781B}">
      <dgm:prSet/>
      <dgm:spPr/>
      <dgm:t>
        <a:bodyPr/>
        <a:lstStyle/>
        <a:p>
          <a:endParaRPr lang="en-US"/>
        </a:p>
      </dgm:t>
    </dgm:pt>
    <dgm:pt modelId="{C9719BD3-E33F-492E-9C9E-FAD154B943FC}" type="sibTrans" cxnId="{4F4B0709-7865-4C05-A9AE-870C28BC781B}">
      <dgm:prSet/>
      <dgm:spPr/>
      <dgm:t>
        <a:bodyPr/>
        <a:lstStyle/>
        <a:p>
          <a:endParaRPr lang="en-US"/>
        </a:p>
      </dgm:t>
    </dgm:pt>
    <dgm:pt modelId="{E339C1DD-DA0A-42CF-9445-449A4A6BEBBE}">
      <dgm:prSet/>
      <dgm:spPr/>
      <dgm:t>
        <a:bodyPr/>
        <a:lstStyle/>
        <a:p>
          <a:pPr>
            <a:defRPr b="1"/>
          </a:pPr>
          <a:r>
            <a:rPr lang="en-US">
              <a:hlinkClick xmlns:r="http://schemas.openxmlformats.org/officeDocument/2006/relationships" r:id="rId5"/>
            </a:rPr>
            <a:t>Settings / “Production environment assignments”</a:t>
          </a:r>
          <a:endParaRPr lang="en-US"/>
        </a:p>
      </dgm:t>
    </dgm:pt>
    <dgm:pt modelId="{A67558CA-01FC-4CA4-A16F-A05442B2C5AE}" type="parTrans" cxnId="{68618E60-1BF2-4BC8-9BB4-3623C9CDFBDE}">
      <dgm:prSet/>
      <dgm:spPr/>
      <dgm:t>
        <a:bodyPr/>
        <a:lstStyle/>
        <a:p>
          <a:endParaRPr lang="en-US"/>
        </a:p>
      </dgm:t>
    </dgm:pt>
    <dgm:pt modelId="{6EFC46A1-B8BD-4669-ADE2-C491A8AADE81}" type="sibTrans" cxnId="{68618E60-1BF2-4BC8-9BB4-3623C9CDFBDE}">
      <dgm:prSet/>
      <dgm:spPr/>
      <dgm:t>
        <a:bodyPr/>
        <a:lstStyle/>
        <a:p>
          <a:endParaRPr lang="en-US"/>
        </a:p>
      </dgm:t>
    </dgm:pt>
    <dgm:pt modelId="{E25A0B6D-40CA-4E84-B306-F723514A262D}">
      <dgm:prSet/>
      <dgm:spPr/>
      <dgm:t>
        <a:bodyPr/>
        <a:lstStyle/>
        <a:p>
          <a:r>
            <a:rPr lang="en-US"/>
            <a:t>Set so only admins can create environments</a:t>
          </a:r>
        </a:p>
      </dgm:t>
    </dgm:pt>
    <dgm:pt modelId="{771BEAB6-9D2B-4F5C-86E1-66AFF09F66EB}" type="parTrans" cxnId="{BE43B831-B89F-4574-B706-B9895B97B472}">
      <dgm:prSet/>
      <dgm:spPr/>
      <dgm:t>
        <a:bodyPr/>
        <a:lstStyle/>
        <a:p>
          <a:endParaRPr lang="en-US"/>
        </a:p>
      </dgm:t>
    </dgm:pt>
    <dgm:pt modelId="{9B8F3D72-200E-428E-A9DD-CC40E0288B86}" type="sibTrans" cxnId="{BE43B831-B89F-4574-B706-B9895B97B472}">
      <dgm:prSet/>
      <dgm:spPr/>
      <dgm:t>
        <a:bodyPr/>
        <a:lstStyle/>
        <a:p>
          <a:endParaRPr lang="en-US"/>
        </a:p>
      </dgm:t>
    </dgm:pt>
    <dgm:pt modelId="{12ABC896-C658-425C-A18C-83DE432DF8DE}" type="pres">
      <dgm:prSet presAssocID="{4ECCE230-1303-4015-8837-C9BD98816357}" presName="root" presStyleCnt="0">
        <dgm:presLayoutVars>
          <dgm:dir/>
          <dgm:resizeHandles val="exact"/>
        </dgm:presLayoutVars>
      </dgm:prSet>
      <dgm:spPr/>
    </dgm:pt>
    <dgm:pt modelId="{FFEFC631-8B42-4C24-BF16-70496D6BE4E3}" type="pres">
      <dgm:prSet presAssocID="{3EE6611B-81DD-4A4A-A354-F48C65A79EC6}" presName="compNode" presStyleCnt="0"/>
      <dgm:spPr/>
    </dgm:pt>
    <dgm:pt modelId="{E1B86A0A-B701-4A9F-A5E3-61B117B7EFFE}" type="pres">
      <dgm:prSet presAssocID="{3EE6611B-81DD-4A4A-A354-F48C65A79EC6}" presName="iconRect" presStyleLbl="node1" presStyleIdx="0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7F87126-E73C-45B3-BB9B-6D226F07B559}" type="pres">
      <dgm:prSet presAssocID="{3EE6611B-81DD-4A4A-A354-F48C65A79EC6}" presName="iconSpace" presStyleCnt="0"/>
      <dgm:spPr/>
    </dgm:pt>
    <dgm:pt modelId="{C0FCF5F6-4153-459B-BB17-2087BE94CA0F}" type="pres">
      <dgm:prSet presAssocID="{3EE6611B-81DD-4A4A-A354-F48C65A79EC6}" presName="parTx" presStyleLbl="revTx" presStyleIdx="0" presStyleCnt="10">
        <dgm:presLayoutVars>
          <dgm:chMax val="0"/>
          <dgm:chPref val="0"/>
        </dgm:presLayoutVars>
      </dgm:prSet>
      <dgm:spPr/>
    </dgm:pt>
    <dgm:pt modelId="{32AB3BCD-FB41-4C3D-A9BC-EEBDA997600C}" type="pres">
      <dgm:prSet presAssocID="{3EE6611B-81DD-4A4A-A354-F48C65A79EC6}" presName="txSpace" presStyleCnt="0"/>
      <dgm:spPr/>
    </dgm:pt>
    <dgm:pt modelId="{5146CAD3-DFAD-4275-AF08-BDA7B83056C0}" type="pres">
      <dgm:prSet presAssocID="{3EE6611B-81DD-4A4A-A354-F48C65A79EC6}" presName="desTx" presStyleLbl="revTx" presStyleIdx="1" presStyleCnt="10">
        <dgm:presLayoutVars/>
      </dgm:prSet>
      <dgm:spPr/>
    </dgm:pt>
    <dgm:pt modelId="{833CB355-0F2B-4651-9976-0A47E3700720}" type="pres">
      <dgm:prSet presAssocID="{040422E9-9D21-4E8B-9EB8-9DF18273DB19}" presName="sibTrans" presStyleCnt="0"/>
      <dgm:spPr/>
    </dgm:pt>
    <dgm:pt modelId="{2712A0A3-D6E2-485D-9C1F-44FCCC3837CA}" type="pres">
      <dgm:prSet presAssocID="{0992F1A8-7002-4D32-BC32-6B59EB204336}" presName="compNode" presStyleCnt="0"/>
      <dgm:spPr/>
    </dgm:pt>
    <dgm:pt modelId="{DF095252-92E6-4244-99EE-2F9CECB21CD4}" type="pres">
      <dgm:prSet presAssocID="{0992F1A8-7002-4D32-BC32-6B59EB204336}" presName="iconRect" presStyleLbl="node1" presStyleIdx="1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CBF1F83D-03C1-4A1C-B091-9D400B957F28}" type="pres">
      <dgm:prSet presAssocID="{0992F1A8-7002-4D32-BC32-6B59EB204336}" presName="iconSpace" presStyleCnt="0"/>
      <dgm:spPr/>
    </dgm:pt>
    <dgm:pt modelId="{14F7F7D1-4304-44C7-9348-ECBCBAC341FD}" type="pres">
      <dgm:prSet presAssocID="{0992F1A8-7002-4D32-BC32-6B59EB204336}" presName="parTx" presStyleLbl="revTx" presStyleIdx="2" presStyleCnt="10">
        <dgm:presLayoutVars>
          <dgm:chMax val="0"/>
          <dgm:chPref val="0"/>
        </dgm:presLayoutVars>
      </dgm:prSet>
      <dgm:spPr/>
    </dgm:pt>
    <dgm:pt modelId="{D0B3D7DE-CC88-43B0-AC7F-B38DF45FB1DA}" type="pres">
      <dgm:prSet presAssocID="{0992F1A8-7002-4D32-BC32-6B59EB204336}" presName="txSpace" presStyleCnt="0"/>
      <dgm:spPr/>
    </dgm:pt>
    <dgm:pt modelId="{CF7074BE-A28A-4F30-AB03-186FCB71918D}" type="pres">
      <dgm:prSet presAssocID="{0992F1A8-7002-4D32-BC32-6B59EB204336}" presName="desTx" presStyleLbl="revTx" presStyleIdx="3" presStyleCnt="10">
        <dgm:presLayoutVars/>
      </dgm:prSet>
      <dgm:spPr/>
    </dgm:pt>
    <dgm:pt modelId="{ECBBEDCE-B236-4DA6-80F3-C04B24EEED4A}" type="pres">
      <dgm:prSet presAssocID="{49DFB339-A35C-4E22-9E33-009F3F400D19}" presName="sibTrans" presStyleCnt="0"/>
      <dgm:spPr/>
    </dgm:pt>
    <dgm:pt modelId="{04F9DC17-953C-496A-AE38-234BBA60A249}" type="pres">
      <dgm:prSet presAssocID="{25CE6331-BE34-4C3E-916F-43389B2BFEB1}" presName="compNode" presStyleCnt="0"/>
      <dgm:spPr/>
    </dgm:pt>
    <dgm:pt modelId="{EEDE1327-C1EC-4C99-9669-65F1CFA46F3C}" type="pres">
      <dgm:prSet presAssocID="{25CE6331-BE34-4C3E-916F-43389B2BFEB1}" presName="iconRect" presStyleLbl="node1" presStyleIdx="2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5924772C-C870-40A0-9B24-E38F8A7E3E73}" type="pres">
      <dgm:prSet presAssocID="{25CE6331-BE34-4C3E-916F-43389B2BFEB1}" presName="iconSpace" presStyleCnt="0"/>
      <dgm:spPr/>
    </dgm:pt>
    <dgm:pt modelId="{3B9A78A3-A7D1-4F69-A339-F01AE7123D8A}" type="pres">
      <dgm:prSet presAssocID="{25CE6331-BE34-4C3E-916F-43389B2BFEB1}" presName="parTx" presStyleLbl="revTx" presStyleIdx="4" presStyleCnt="10">
        <dgm:presLayoutVars>
          <dgm:chMax val="0"/>
          <dgm:chPref val="0"/>
        </dgm:presLayoutVars>
      </dgm:prSet>
      <dgm:spPr/>
    </dgm:pt>
    <dgm:pt modelId="{36530833-E9CC-445D-A757-83E413BF5A70}" type="pres">
      <dgm:prSet presAssocID="{25CE6331-BE34-4C3E-916F-43389B2BFEB1}" presName="txSpace" presStyleCnt="0"/>
      <dgm:spPr/>
    </dgm:pt>
    <dgm:pt modelId="{41BF107A-868F-43AB-8B33-ADD4B5885317}" type="pres">
      <dgm:prSet presAssocID="{25CE6331-BE34-4C3E-916F-43389B2BFEB1}" presName="desTx" presStyleLbl="revTx" presStyleIdx="5" presStyleCnt="10">
        <dgm:presLayoutVars/>
      </dgm:prSet>
      <dgm:spPr/>
    </dgm:pt>
    <dgm:pt modelId="{AFEBDBA8-DE62-4F76-9E58-ABE741144963}" type="pres">
      <dgm:prSet presAssocID="{44EFDFD8-8C83-485B-BB3B-042A0EB033D7}" presName="sibTrans" presStyleCnt="0"/>
      <dgm:spPr/>
    </dgm:pt>
    <dgm:pt modelId="{96658D2B-2D6B-4AF4-A8E1-91BCC58AC37D}" type="pres">
      <dgm:prSet presAssocID="{02E0FE55-632A-4D4B-AD1D-585E1D4CC1D3}" presName="compNode" presStyleCnt="0"/>
      <dgm:spPr/>
    </dgm:pt>
    <dgm:pt modelId="{A9348DFD-3B6A-418B-8584-45A3FA06A6A5}" type="pres">
      <dgm:prSet presAssocID="{02E0FE55-632A-4D4B-AD1D-585E1D4CC1D3}" presName="iconRect" presStyleLbl="node1" presStyleIdx="3" presStyleCnt="5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109DEC0-935D-4268-B19B-8BEE7908F831}" type="pres">
      <dgm:prSet presAssocID="{02E0FE55-632A-4D4B-AD1D-585E1D4CC1D3}" presName="iconSpace" presStyleCnt="0"/>
      <dgm:spPr/>
    </dgm:pt>
    <dgm:pt modelId="{50E9D888-7EAC-4398-98DC-B732DE816D89}" type="pres">
      <dgm:prSet presAssocID="{02E0FE55-632A-4D4B-AD1D-585E1D4CC1D3}" presName="parTx" presStyleLbl="revTx" presStyleIdx="6" presStyleCnt="10">
        <dgm:presLayoutVars>
          <dgm:chMax val="0"/>
          <dgm:chPref val="0"/>
        </dgm:presLayoutVars>
      </dgm:prSet>
      <dgm:spPr/>
    </dgm:pt>
    <dgm:pt modelId="{6A7C7A64-5CC2-45AB-A50D-A043CEA7BFBD}" type="pres">
      <dgm:prSet presAssocID="{02E0FE55-632A-4D4B-AD1D-585E1D4CC1D3}" presName="txSpace" presStyleCnt="0"/>
      <dgm:spPr/>
    </dgm:pt>
    <dgm:pt modelId="{DCD6F228-996D-47EB-B57A-A29F35EAEF7B}" type="pres">
      <dgm:prSet presAssocID="{02E0FE55-632A-4D4B-AD1D-585E1D4CC1D3}" presName="desTx" presStyleLbl="revTx" presStyleIdx="7" presStyleCnt="10">
        <dgm:presLayoutVars/>
      </dgm:prSet>
      <dgm:spPr/>
    </dgm:pt>
    <dgm:pt modelId="{A1D32811-DB99-4FB1-A611-B313A4766A0A}" type="pres">
      <dgm:prSet presAssocID="{7B7B1C59-DE89-46E7-964E-C3722E1E41E1}" presName="sibTrans" presStyleCnt="0"/>
      <dgm:spPr/>
    </dgm:pt>
    <dgm:pt modelId="{A6CD5D96-D1CF-4F0D-866F-A18C65965BF3}" type="pres">
      <dgm:prSet presAssocID="{E339C1DD-DA0A-42CF-9445-449A4A6BEBBE}" presName="compNode" presStyleCnt="0"/>
      <dgm:spPr/>
    </dgm:pt>
    <dgm:pt modelId="{1852C519-4B60-4763-A0DD-67E9E84F2446}" type="pres">
      <dgm:prSet presAssocID="{E339C1DD-DA0A-42CF-9445-449A4A6BEBBE}" presName="iconRect" presStyleLbl="node1" presStyleIdx="4" presStyleCnt="5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49197C5-75F8-4243-AD04-4DDD391FE62F}" type="pres">
      <dgm:prSet presAssocID="{E339C1DD-DA0A-42CF-9445-449A4A6BEBBE}" presName="iconSpace" presStyleCnt="0"/>
      <dgm:spPr/>
    </dgm:pt>
    <dgm:pt modelId="{4F50C695-8EF4-40B2-8C08-407BD28B514F}" type="pres">
      <dgm:prSet presAssocID="{E339C1DD-DA0A-42CF-9445-449A4A6BEBBE}" presName="parTx" presStyleLbl="revTx" presStyleIdx="8" presStyleCnt="10">
        <dgm:presLayoutVars>
          <dgm:chMax val="0"/>
          <dgm:chPref val="0"/>
        </dgm:presLayoutVars>
      </dgm:prSet>
      <dgm:spPr/>
    </dgm:pt>
    <dgm:pt modelId="{23BF8273-8ECD-4290-9682-B7A3613D16B1}" type="pres">
      <dgm:prSet presAssocID="{E339C1DD-DA0A-42CF-9445-449A4A6BEBBE}" presName="txSpace" presStyleCnt="0"/>
      <dgm:spPr/>
    </dgm:pt>
    <dgm:pt modelId="{CBC36C0F-A806-40DC-B25A-BA5BD69C3656}" type="pres">
      <dgm:prSet presAssocID="{E339C1DD-DA0A-42CF-9445-449A4A6BEBBE}" presName="desTx" presStyleLbl="revTx" presStyleIdx="9" presStyleCnt="10">
        <dgm:presLayoutVars/>
      </dgm:prSet>
      <dgm:spPr/>
    </dgm:pt>
  </dgm:ptLst>
  <dgm:cxnLst>
    <dgm:cxn modelId="{A222AC03-2AD8-4191-A69B-1762159EECC4}" type="presOf" srcId="{25CE6331-BE34-4C3E-916F-43389B2BFEB1}" destId="{3B9A78A3-A7D1-4F69-A339-F01AE7123D8A}" srcOrd="0" destOrd="0" presId="urn:microsoft.com/office/officeart/2018/2/layout/IconLabelDescriptionList"/>
    <dgm:cxn modelId="{4F4B0709-7865-4C05-A9AE-870C28BC781B}" srcId="{02E0FE55-632A-4D4B-AD1D-585E1D4CC1D3}" destId="{3CD1A41C-279D-4DA0-BD72-76545665A824}" srcOrd="0" destOrd="0" parTransId="{8E5F8392-F0BC-4AC3-83C0-8A91060EC682}" sibTransId="{C9719BD3-E33F-492E-9C9E-FAD154B943FC}"/>
    <dgm:cxn modelId="{BFF9CC1E-A65F-4E6B-AF2B-4C566D1922F2}" type="presOf" srcId="{D127E441-8F6A-4387-9189-13F08FBAE268}" destId="{5146CAD3-DFAD-4275-AF08-BDA7B83056C0}" srcOrd="0" destOrd="1" presId="urn:microsoft.com/office/officeart/2018/2/layout/IconLabelDescriptionList"/>
    <dgm:cxn modelId="{B6B42422-EC80-4D7E-86FF-1C721E3705BC}" type="presOf" srcId="{4ECCE230-1303-4015-8837-C9BD98816357}" destId="{12ABC896-C658-425C-A18C-83DE432DF8DE}" srcOrd="0" destOrd="0" presId="urn:microsoft.com/office/officeart/2018/2/layout/IconLabelDescriptionList"/>
    <dgm:cxn modelId="{BE43B831-B89F-4574-B706-B9895B97B472}" srcId="{E339C1DD-DA0A-42CF-9445-449A4A6BEBBE}" destId="{E25A0B6D-40CA-4E84-B306-F723514A262D}" srcOrd="0" destOrd="0" parTransId="{771BEAB6-9D2B-4F5C-86E1-66AFF09F66EB}" sibTransId="{9B8F3D72-200E-428E-A9DD-CC40E0288B86}"/>
    <dgm:cxn modelId="{68618E60-1BF2-4BC8-9BB4-3623C9CDFBDE}" srcId="{4ECCE230-1303-4015-8837-C9BD98816357}" destId="{E339C1DD-DA0A-42CF-9445-449A4A6BEBBE}" srcOrd="4" destOrd="0" parTransId="{A67558CA-01FC-4CA4-A16F-A05442B2C5AE}" sibTransId="{6EFC46A1-B8BD-4669-ADE2-C491A8AADE81}"/>
    <dgm:cxn modelId="{3C3DAB41-1062-4FF1-B1D1-0379BBB920E4}" srcId="{25CE6331-BE34-4C3E-916F-43389B2BFEB1}" destId="{20F6F63F-1469-4F66-870B-E2129505A7CA}" srcOrd="1" destOrd="0" parTransId="{B53074FB-4ECE-4AAA-A043-C39524BFE1FF}" sibTransId="{D2AA6DA7-7853-4366-A9A3-ACFD3D90609F}"/>
    <dgm:cxn modelId="{7BEDAE61-F579-448A-A894-3E79D040BDEB}" srcId="{3EE6611B-81DD-4A4A-A354-F48C65A79EC6}" destId="{D127E441-8F6A-4387-9189-13F08FBAE268}" srcOrd="1" destOrd="0" parTransId="{B02A9919-B46F-4D81-87CB-D9C11B101E07}" sibTransId="{9D1366D4-A6F0-4A5E-9FA3-54DF68EA961F}"/>
    <dgm:cxn modelId="{8F2E6052-0B11-4126-8CE8-71373839BB4F}" type="presOf" srcId="{20F6F63F-1469-4F66-870B-E2129505A7CA}" destId="{41BF107A-868F-43AB-8B33-ADD4B5885317}" srcOrd="0" destOrd="1" presId="urn:microsoft.com/office/officeart/2018/2/layout/IconLabelDescriptionList"/>
    <dgm:cxn modelId="{21B1C852-A926-4E12-B691-C72BFF09C99E}" type="presOf" srcId="{3EE6611B-81DD-4A4A-A354-F48C65A79EC6}" destId="{C0FCF5F6-4153-459B-BB17-2087BE94CA0F}" srcOrd="0" destOrd="0" presId="urn:microsoft.com/office/officeart/2018/2/layout/IconLabelDescriptionList"/>
    <dgm:cxn modelId="{0776AF81-946C-467A-A8EA-B72F3A973307}" srcId="{4ECCE230-1303-4015-8837-C9BD98816357}" destId="{3EE6611B-81DD-4A4A-A354-F48C65A79EC6}" srcOrd="0" destOrd="0" parTransId="{9C7A1B6F-4E6E-474F-B253-AFD2F740212C}" sibTransId="{040422E9-9D21-4E8B-9EB8-9DF18273DB19}"/>
    <dgm:cxn modelId="{5B660C88-DBE7-45FB-9AE1-A5CA4B350CFA}" srcId="{25CE6331-BE34-4C3E-916F-43389B2BFEB1}" destId="{736ABAC9-4CA0-4807-A8F5-08FFA7B2D822}" srcOrd="2" destOrd="0" parTransId="{58412308-F7FF-453C-8EDB-DE9653DE744F}" sibTransId="{BA6D1002-21C0-417F-A276-9A89385E0506}"/>
    <dgm:cxn modelId="{7F71178C-46CD-4249-84BB-04BEE373C564}" type="presOf" srcId="{736ABAC9-4CA0-4807-A8F5-08FFA7B2D822}" destId="{41BF107A-868F-43AB-8B33-ADD4B5885317}" srcOrd="0" destOrd="2" presId="urn:microsoft.com/office/officeart/2018/2/layout/IconLabelDescriptionList"/>
    <dgm:cxn modelId="{577E3CA7-9591-4517-A43E-702673019AE2}" type="presOf" srcId="{02E0FE55-632A-4D4B-AD1D-585E1D4CC1D3}" destId="{50E9D888-7EAC-4398-98DC-B732DE816D89}" srcOrd="0" destOrd="0" presId="urn:microsoft.com/office/officeart/2018/2/layout/IconLabelDescriptionList"/>
    <dgm:cxn modelId="{08E821AD-C6C6-49B5-84EE-3DC38E06E975}" srcId="{4ECCE230-1303-4015-8837-C9BD98816357}" destId="{25CE6331-BE34-4C3E-916F-43389B2BFEB1}" srcOrd="2" destOrd="0" parTransId="{79FE76ED-787F-4764-940D-7D00B0A5C0FD}" sibTransId="{44EFDFD8-8C83-485B-BB3B-042A0EB033D7}"/>
    <dgm:cxn modelId="{39A6BABF-7B79-4203-B61C-F47A03F3E95C}" type="presOf" srcId="{777DE12B-9326-45BF-AE81-1916C12BE1A5}" destId="{5146CAD3-DFAD-4275-AF08-BDA7B83056C0}" srcOrd="0" destOrd="0" presId="urn:microsoft.com/office/officeart/2018/2/layout/IconLabelDescriptionList"/>
    <dgm:cxn modelId="{2436DFC4-2C8D-4CD6-993B-881E276737AD}" type="presOf" srcId="{0992F1A8-7002-4D32-BC32-6B59EB204336}" destId="{14F7F7D1-4304-44C7-9348-ECBCBAC341FD}" srcOrd="0" destOrd="0" presId="urn:microsoft.com/office/officeart/2018/2/layout/IconLabelDescriptionList"/>
    <dgm:cxn modelId="{85076DC7-7396-4E31-AF43-AC568906688C}" srcId="{4ECCE230-1303-4015-8837-C9BD98816357}" destId="{0992F1A8-7002-4D32-BC32-6B59EB204336}" srcOrd="1" destOrd="0" parTransId="{E81BC970-84A8-4D04-BED8-A95B3E99B629}" sibTransId="{49DFB339-A35C-4E22-9E33-009F3F400D19}"/>
    <dgm:cxn modelId="{BCB7A5CB-45E2-4E28-ACBE-E1387E3EEDEA}" type="presOf" srcId="{19E25B91-A880-4F26-8EC4-43E3734887E3}" destId="{41BF107A-868F-43AB-8B33-ADD4B5885317}" srcOrd="0" destOrd="0" presId="urn:microsoft.com/office/officeart/2018/2/layout/IconLabelDescriptionList"/>
    <dgm:cxn modelId="{1334CDCF-C8FC-4AA5-BA7B-92F6BB9C39FA}" srcId="{4ECCE230-1303-4015-8837-C9BD98816357}" destId="{02E0FE55-632A-4D4B-AD1D-585E1D4CC1D3}" srcOrd="3" destOrd="0" parTransId="{42ADC500-57B9-4BF5-A782-34CCA77A65C8}" sibTransId="{7B7B1C59-DE89-46E7-964E-C3722E1E41E1}"/>
    <dgm:cxn modelId="{5DBE2ED1-DC70-4E23-8409-B28E8D4A712D}" type="presOf" srcId="{E25A0B6D-40CA-4E84-B306-F723514A262D}" destId="{CBC36C0F-A806-40DC-B25A-BA5BD69C3656}" srcOrd="0" destOrd="0" presId="urn:microsoft.com/office/officeart/2018/2/layout/IconLabelDescriptionList"/>
    <dgm:cxn modelId="{9AE477D7-3B15-41B6-88B2-AB3B7CDA2BE3}" srcId="{3EE6611B-81DD-4A4A-A354-F48C65A79EC6}" destId="{777DE12B-9326-45BF-AE81-1916C12BE1A5}" srcOrd="0" destOrd="0" parTransId="{1B05F9E8-1288-459A-BAB2-15EFF6F58529}" sibTransId="{936A2A12-F60F-4F45-B6E4-6BE6E9A910FF}"/>
    <dgm:cxn modelId="{C039E5F5-4CF8-4901-A882-A47B4B4D863A}" type="presOf" srcId="{3CD1A41C-279D-4DA0-BD72-76545665A824}" destId="{DCD6F228-996D-47EB-B57A-A29F35EAEF7B}" srcOrd="0" destOrd="0" presId="urn:microsoft.com/office/officeart/2018/2/layout/IconLabelDescriptionList"/>
    <dgm:cxn modelId="{E69592F7-7552-4A37-818E-01F28856D31A}" type="presOf" srcId="{E339C1DD-DA0A-42CF-9445-449A4A6BEBBE}" destId="{4F50C695-8EF4-40B2-8C08-407BD28B514F}" srcOrd="0" destOrd="0" presId="urn:microsoft.com/office/officeart/2018/2/layout/IconLabelDescriptionList"/>
    <dgm:cxn modelId="{E9F0D3F7-7D49-4A50-8635-3866A44AA218}" srcId="{25CE6331-BE34-4C3E-916F-43389B2BFEB1}" destId="{19E25B91-A880-4F26-8EC4-43E3734887E3}" srcOrd="0" destOrd="0" parTransId="{3E685AC5-A519-4234-AA76-6E4BFA6778C0}" sibTransId="{A96C1409-56D0-438A-9C9E-225C17A818DB}"/>
    <dgm:cxn modelId="{87754908-DD91-4C14-A798-534078717EC6}" type="presParOf" srcId="{12ABC896-C658-425C-A18C-83DE432DF8DE}" destId="{FFEFC631-8B42-4C24-BF16-70496D6BE4E3}" srcOrd="0" destOrd="0" presId="urn:microsoft.com/office/officeart/2018/2/layout/IconLabelDescriptionList"/>
    <dgm:cxn modelId="{F646B7E9-FB7E-4C55-9D80-C7582135959F}" type="presParOf" srcId="{FFEFC631-8B42-4C24-BF16-70496D6BE4E3}" destId="{E1B86A0A-B701-4A9F-A5E3-61B117B7EFFE}" srcOrd="0" destOrd="0" presId="urn:microsoft.com/office/officeart/2018/2/layout/IconLabelDescriptionList"/>
    <dgm:cxn modelId="{D19D6DD6-7EA7-493E-8825-016E380F1C38}" type="presParOf" srcId="{FFEFC631-8B42-4C24-BF16-70496D6BE4E3}" destId="{D7F87126-E73C-45B3-BB9B-6D226F07B559}" srcOrd="1" destOrd="0" presId="urn:microsoft.com/office/officeart/2018/2/layout/IconLabelDescriptionList"/>
    <dgm:cxn modelId="{BD25D245-9894-417B-B2C0-1A39189E02FF}" type="presParOf" srcId="{FFEFC631-8B42-4C24-BF16-70496D6BE4E3}" destId="{C0FCF5F6-4153-459B-BB17-2087BE94CA0F}" srcOrd="2" destOrd="0" presId="urn:microsoft.com/office/officeart/2018/2/layout/IconLabelDescriptionList"/>
    <dgm:cxn modelId="{DC347021-DA2B-4D26-8074-D9C452A1DC06}" type="presParOf" srcId="{FFEFC631-8B42-4C24-BF16-70496D6BE4E3}" destId="{32AB3BCD-FB41-4C3D-A9BC-EEBDA997600C}" srcOrd="3" destOrd="0" presId="urn:microsoft.com/office/officeart/2018/2/layout/IconLabelDescriptionList"/>
    <dgm:cxn modelId="{3BDEBE43-43AB-44ED-B7ED-67458200C101}" type="presParOf" srcId="{FFEFC631-8B42-4C24-BF16-70496D6BE4E3}" destId="{5146CAD3-DFAD-4275-AF08-BDA7B83056C0}" srcOrd="4" destOrd="0" presId="urn:microsoft.com/office/officeart/2018/2/layout/IconLabelDescriptionList"/>
    <dgm:cxn modelId="{0E65B20D-75CF-4DA3-AE1B-AF5CC91765F4}" type="presParOf" srcId="{12ABC896-C658-425C-A18C-83DE432DF8DE}" destId="{833CB355-0F2B-4651-9976-0A47E3700720}" srcOrd="1" destOrd="0" presId="urn:microsoft.com/office/officeart/2018/2/layout/IconLabelDescriptionList"/>
    <dgm:cxn modelId="{F3484B66-C8FF-4034-BBB6-2927B42BC66F}" type="presParOf" srcId="{12ABC896-C658-425C-A18C-83DE432DF8DE}" destId="{2712A0A3-D6E2-485D-9C1F-44FCCC3837CA}" srcOrd="2" destOrd="0" presId="urn:microsoft.com/office/officeart/2018/2/layout/IconLabelDescriptionList"/>
    <dgm:cxn modelId="{C69F0B9B-2E2A-4CEF-8470-59EB2C93E47E}" type="presParOf" srcId="{2712A0A3-D6E2-485D-9C1F-44FCCC3837CA}" destId="{DF095252-92E6-4244-99EE-2F9CECB21CD4}" srcOrd="0" destOrd="0" presId="urn:microsoft.com/office/officeart/2018/2/layout/IconLabelDescriptionList"/>
    <dgm:cxn modelId="{CD3204F3-02F4-4582-BC5D-BB83C87F821E}" type="presParOf" srcId="{2712A0A3-D6E2-485D-9C1F-44FCCC3837CA}" destId="{CBF1F83D-03C1-4A1C-B091-9D400B957F28}" srcOrd="1" destOrd="0" presId="urn:microsoft.com/office/officeart/2018/2/layout/IconLabelDescriptionList"/>
    <dgm:cxn modelId="{92A921E1-5D1C-4F01-A717-314969161665}" type="presParOf" srcId="{2712A0A3-D6E2-485D-9C1F-44FCCC3837CA}" destId="{14F7F7D1-4304-44C7-9348-ECBCBAC341FD}" srcOrd="2" destOrd="0" presId="urn:microsoft.com/office/officeart/2018/2/layout/IconLabelDescriptionList"/>
    <dgm:cxn modelId="{08D00575-49EA-481A-B6D9-D5F7616ED775}" type="presParOf" srcId="{2712A0A3-D6E2-485D-9C1F-44FCCC3837CA}" destId="{D0B3D7DE-CC88-43B0-AC7F-B38DF45FB1DA}" srcOrd="3" destOrd="0" presId="urn:microsoft.com/office/officeart/2018/2/layout/IconLabelDescriptionList"/>
    <dgm:cxn modelId="{96F32004-C83C-4B9C-8714-DFB1C71C03DB}" type="presParOf" srcId="{2712A0A3-D6E2-485D-9C1F-44FCCC3837CA}" destId="{CF7074BE-A28A-4F30-AB03-186FCB71918D}" srcOrd="4" destOrd="0" presId="urn:microsoft.com/office/officeart/2018/2/layout/IconLabelDescriptionList"/>
    <dgm:cxn modelId="{222A0869-2068-405B-92CE-DCE86C523D0C}" type="presParOf" srcId="{12ABC896-C658-425C-A18C-83DE432DF8DE}" destId="{ECBBEDCE-B236-4DA6-80F3-C04B24EEED4A}" srcOrd="3" destOrd="0" presId="urn:microsoft.com/office/officeart/2018/2/layout/IconLabelDescriptionList"/>
    <dgm:cxn modelId="{07DB7987-560F-47F7-B50A-FA5E9BB0B003}" type="presParOf" srcId="{12ABC896-C658-425C-A18C-83DE432DF8DE}" destId="{04F9DC17-953C-496A-AE38-234BBA60A249}" srcOrd="4" destOrd="0" presId="urn:microsoft.com/office/officeart/2018/2/layout/IconLabelDescriptionList"/>
    <dgm:cxn modelId="{B802E612-04FC-412A-BED7-F2CD94444212}" type="presParOf" srcId="{04F9DC17-953C-496A-AE38-234BBA60A249}" destId="{EEDE1327-C1EC-4C99-9669-65F1CFA46F3C}" srcOrd="0" destOrd="0" presId="urn:microsoft.com/office/officeart/2018/2/layout/IconLabelDescriptionList"/>
    <dgm:cxn modelId="{C54E9184-6A32-4E8A-A495-B113B6A541B1}" type="presParOf" srcId="{04F9DC17-953C-496A-AE38-234BBA60A249}" destId="{5924772C-C870-40A0-9B24-E38F8A7E3E73}" srcOrd="1" destOrd="0" presId="urn:microsoft.com/office/officeart/2018/2/layout/IconLabelDescriptionList"/>
    <dgm:cxn modelId="{954EDD33-DE62-49EB-8F94-DD2A550A6622}" type="presParOf" srcId="{04F9DC17-953C-496A-AE38-234BBA60A249}" destId="{3B9A78A3-A7D1-4F69-A339-F01AE7123D8A}" srcOrd="2" destOrd="0" presId="urn:microsoft.com/office/officeart/2018/2/layout/IconLabelDescriptionList"/>
    <dgm:cxn modelId="{A427186E-57D0-4C39-8F73-114E578A538D}" type="presParOf" srcId="{04F9DC17-953C-496A-AE38-234BBA60A249}" destId="{36530833-E9CC-445D-A757-83E413BF5A70}" srcOrd="3" destOrd="0" presId="urn:microsoft.com/office/officeart/2018/2/layout/IconLabelDescriptionList"/>
    <dgm:cxn modelId="{6BC21DCC-48BB-4ADE-B6FC-6AE2B5AC59F9}" type="presParOf" srcId="{04F9DC17-953C-496A-AE38-234BBA60A249}" destId="{41BF107A-868F-43AB-8B33-ADD4B5885317}" srcOrd="4" destOrd="0" presId="urn:microsoft.com/office/officeart/2018/2/layout/IconLabelDescriptionList"/>
    <dgm:cxn modelId="{D4F1A073-08C8-4CF9-8A5B-5B9A0D942849}" type="presParOf" srcId="{12ABC896-C658-425C-A18C-83DE432DF8DE}" destId="{AFEBDBA8-DE62-4F76-9E58-ABE741144963}" srcOrd="5" destOrd="0" presId="urn:microsoft.com/office/officeart/2018/2/layout/IconLabelDescriptionList"/>
    <dgm:cxn modelId="{0934E0D5-FD73-4C08-90AB-69E15B000214}" type="presParOf" srcId="{12ABC896-C658-425C-A18C-83DE432DF8DE}" destId="{96658D2B-2D6B-4AF4-A8E1-91BCC58AC37D}" srcOrd="6" destOrd="0" presId="urn:microsoft.com/office/officeart/2018/2/layout/IconLabelDescriptionList"/>
    <dgm:cxn modelId="{A8F213E0-C1F4-4A98-AD5A-81C90602ECE1}" type="presParOf" srcId="{96658D2B-2D6B-4AF4-A8E1-91BCC58AC37D}" destId="{A9348DFD-3B6A-418B-8584-45A3FA06A6A5}" srcOrd="0" destOrd="0" presId="urn:microsoft.com/office/officeart/2018/2/layout/IconLabelDescriptionList"/>
    <dgm:cxn modelId="{9567A1E5-6068-4217-A609-5B5BE4D2C763}" type="presParOf" srcId="{96658D2B-2D6B-4AF4-A8E1-91BCC58AC37D}" destId="{8109DEC0-935D-4268-B19B-8BEE7908F831}" srcOrd="1" destOrd="0" presId="urn:microsoft.com/office/officeart/2018/2/layout/IconLabelDescriptionList"/>
    <dgm:cxn modelId="{D258B3E4-733D-4B3D-A880-6F23FB2555C0}" type="presParOf" srcId="{96658D2B-2D6B-4AF4-A8E1-91BCC58AC37D}" destId="{50E9D888-7EAC-4398-98DC-B732DE816D89}" srcOrd="2" destOrd="0" presId="urn:microsoft.com/office/officeart/2018/2/layout/IconLabelDescriptionList"/>
    <dgm:cxn modelId="{45419F02-8FC5-4B28-B3D9-7AFC4BC1C052}" type="presParOf" srcId="{96658D2B-2D6B-4AF4-A8E1-91BCC58AC37D}" destId="{6A7C7A64-5CC2-45AB-A50D-A043CEA7BFBD}" srcOrd="3" destOrd="0" presId="urn:microsoft.com/office/officeart/2018/2/layout/IconLabelDescriptionList"/>
    <dgm:cxn modelId="{9B794DBB-565C-4FC2-9267-A113EE7658E1}" type="presParOf" srcId="{96658D2B-2D6B-4AF4-A8E1-91BCC58AC37D}" destId="{DCD6F228-996D-47EB-B57A-A29F35EAEF7B}" srcOrd="4" destOrd="0" presId="urn:microsoft.com/office/officeart/2018/2/layout/IconLabelDescriptionList"/>
    <dgm:cxn modelId="{B2017FF4-F1DD-4D63-99E9-9494370CE3E4}" type="presParOf" srcId="{12ABC896-C658-425C-A18C-83DE432DF8DE}" destId="{A1D32811-DB99-4FB1-A611-B313A4766A0A}" srcOrd="7" destOrd="0" presId="urn:microsoft.com/office/officeart/2018/2/layout/IconLabelDescriptionList"/>
    <dgm:cxn modelId="{B838D295-B0C6-4257-ACA9-55C61F6A0DE2}" type="presParOf" srcId="{12ABC896-C658-425C-A18C-83DE432DF8DE}" destId="{A6CD5D96-D1CF-4F0D-866F-A18C65965BF3}" srcOrd="8" destOrd="0" presId="urn:microsoft.com/office/officeart/2018/2/layout/IconLabelDescriptionList"/>
    <dgm:cxn modelId="{24C8FE3E-AC57-47DF-A2EE-33C714000BAA}" type="presParOf" srcId="{A6CD5D96-D1CF-4F0D-866F-A18C65965BF3}" destId="{1852C519-4B60-4763-A0DD-67E9E84F2446}" srcOrd="0" destOrd="0" presId="urn:microsoft.com/office/officeart/2018/2/layout/IconLabelDescriptionList"/>
    <dgm:cxn modelId="{90CC3E59-EC51-4A2D-8AB8-DE0A23335EE7}" type="presParOf" srcId="{A6CD5D96-D1CF-4F0D-866F-A18C65965BF3}" destId="{349197C5-75F8-4243-AD04-4DDD391FE62F}" srcOrd="1" destOrd="0" presId="urn:microsoft.com/office/officeart/2018/2/layout/IconLabelDescriptionList"/>
    <dgm:cxn modelId="{0A2AA7DC-D0BD-42F6-BE5F-7565B0B7A3AE}" type="presParOf" srcId="{A6CD5D96-D1CF-4F0D-866F-A18C65965BF3}" destId="{4F50C695-8EF4-40B2-8C08-407BD28B514F}" srcOrd="2" destOrd="0" presId="urn:microsoft.com/office/officeart/2018/2/layout/IconLabelDescriptionList"/>
    <dgm:cxn modelId="{F05AF28A-4997-4721-9499-598C40D47EFC}" type="presParOf" srcId="{A6CD5D96-D1CF-4F0D-866F-A18C65965BF3}" destId="{23BF8273-8ECD-4290-9682-B7A3613D16B1}" srcOrd="3" destOrd="0" presId="urn:microsoft.com/office/officeart/2018/2/layout/IconLabelDescriptionList"/>
    <dgm:cxn modelId="{3959B227-5AAA-481A-A73C-E4F1B3D2118D}" type="presParOf" srcId="{A6CD5D96-D1CF-4F0D-866F-A18C65965BF3}" destId="{CBC36C0F-A806-40DC-B25A-BA5BD69C365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DD7C37-FD6F-4D2A-B5BB-E8416D4ED567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CEB37A0-05A8-4CCC-8F05-BAB30F2DBEB3}">
      <dgm:prSet/>
      <dgm:spPr/>
      <dgm:t>
        <a:bodyPr/>
        <a:lstStyle/>
        <a:p>
          <a:r>
            <a:rPr lang="en-US"/>
            <a:t>Power Platform</a:t>
          </a:r>
        </a:p>
      </dgm:t>
    </dgm:pt>
    <dgm:pt modelId="{45A9D414-FEC8-4E5A-8DE9-145A3633F9BC}" type="parTrans" cxnId="{E475F39E-0077-40B5-9319-3848559732CF}">
      <dgm:prSet/>
      <dgm:spPr/>
      <dgm:t>
        <a:bodyPr/>
        <a:lstStyle/>
        <a:p>
          <a:endParaRPr lang="en-US"/>
        </a:p>
      </dgm:t>
    </dgm:pt>
    <dgm:pt modelId="{A43972DB-44A7-463C-B7E3-60ABA58B3DBB}" type="sibTrans" cxnId="{E475F39E-0077-40B5-9319-3848559732CF}">
      <dgm:prSet/>
      <dgm:spPr/>
      <dgm:t>
        <a:bodyPr/>
        <a:lstStyle/>
        <a:p>
          <a:endParaRPr lang="en-US"/>
        </a:p>
      </dgm:t>
    </dgm:pt>
    <dgm:pt modelId="{3FEBE87E-5DF6-4046-B500-3B3A5AE03C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1"/>
            </a:rPr>
            <a:t>Own Backup</a:t>
          </a:r>
          <a:endParaRPr lang="en-US"/>
        </a:p>
      </dgm:t>
    </dgm:pt>
    <dgm:pt modelId="{426BE4EA-7C84-4D38-9063-5D59E00143C1}" type="parTrans" cxnId="{0932C49F-9B54-4C6B-BF25-0D168450482B}">
      <dgm:prSet/>
      <dgm:spPr/>
      <dgm:t>
        <a:bodyPr/>
        <a:lstStyle/>
        <a:p>
          <a:endParaRPr lang="en-US"/>
        </a:p>
      </dgm:t>
    </dgm:pt>
    <dgm:pt modelId="{BFE6D0E2-8210-432A-8A3B-53E3173CD8C8}" type="sibTrans" cxnId="{0932C49F-9B54-4C6B-BF25-0D168450482B}">
      <dgm:prSet/>
      <dgm:spPr/>
      <dgm:t>
        <a:bodyPr/>
        <a:lstStyle/>
        <a:p>
          <a:endParaRPr lang="en-US"/>
        </a:p>
      </dgm:t>
    </dgm:pt>
    <dgm:pt modelId="{5246648C-11F1-40E9-8CC0-D07FE6B350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2"/>
            </a:rPr>
            <a:t>Commvault</a:t>
          </a:r>
          <a:endParaRPr lang="en-US"/>
        </a:p>
      </dgm:t>
    </dgm:pt>
    <dgm:pt modelId="{2078B7A4-84D3-46B2-9D8B-3FC444549A60}" type="parTrans" cxnId="{D8CE1E38-44A6-4C24-9F68-BEF778D8B82A}">
      <dgm:prSet/>
      <dgm:spPr/>
      <dgm:t>
        <a:bodyPr/>
        <a:lstStyle/>
        <a:p>
          <a:endParaRPr lang="en-US"/>
        </a:p>
      </dgm:t>
    </dgm:pt>
    <dgm:pt modelId="{3095379B-DE8F-45FC-BC50-7D39FD5DFC57}" type="sibTrans" cxnId="{D8CE1E38-44A6-4C24-9F68-BEF778D8B82A}">
      <dgm:prSet/>
      <dgm:spPr/>
      <dgm:t>
        <a:bodyPr/>
        <a:lstStyle/>
        <a:p>
          <a:endParaRPr lang="en-US"/>
        </a:p>
      </dgm:t>
    </dgm:pt>
    <dgm:pt modelId="{E8D160AB-68E1-4449-963C-79528F654B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hlinkClick xmlns:r="http://schemas.openxmlformats.org/officeDocument/2006/relationships" r:id="rId2"/>
            </a:rPr>
            <a:t>ArcServe</a:t>
          </a:r>
          <a:endParaRPr lang="en-US"/>
        </a:p>
      </dgm:t>
    </dgm:pt>
    <dgm:pt modelId="{10D07512-4CBC-4A28-B366-DF977E006226}" type="parTrans" cxnId="{5B9A221D-1758-4049-A3C6-27525CD4289F}">
      <dgm:prSet/>
      <dgm:spPr/>
      <dgm:t>
        <a:bodyPr/>
        <a:lstStyle/>
        <a:p>
          <a:endParaRPr lang="en-US"/>
        </a:p>
      </dgm:t>
    </dgm:pt>
    <dgm:pt modelId="{965541FA-66B1-4FB2-A54C-D363FA733204}" type="sibTrans" cxnId="{5B9A221D-1758-4049-A3C6-27525CD4289F}">
      <dgm:prSet/>
      <dgm:spPr/>
      <dgm:t>
        <a:bodyPr/>
        <a:lstStyle/>
        <a:p>
          <a:endParaRPr lang="en-US"/>
        </a:p>
      </dgm:t>
    </dgm:pt>
    <dgm:pt modelId="{45C97390-AF27-4516-850B-33EE85B31A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3"/>
            </a:rPr>
            <a:t>KeepIt</a:t>
          </a:r>
          <a:endParaRPr lang="en-US" dirty="0"/>
        </a:p>
      </dgm:t>
    </dgm:pt>
    <dgm:pt modelId="{63F20FBD-28F5-4576-8181-1BE7ACA8575E}" type="parTrans" cxnId="{271BC48B-46B4-42ED-A415-1C16EBEEA9E7}">
      <dgm:prSet/>
      <dgm:spPr/>
      <dgm:t>
        <a:bodyPr/>
        <a:lstStyle/>
        <a:p>
          <a:endParaRPr lang="en-US"/>
        </a:p>
      </dgm:t>
    </dgm:pt>
    <dgm:pt modelId="{8CD0561E-4782-4D89-B124-490550456323}" type="sibTrans" cxnId="{271BC48B-46B4-42ED-A415-1C16EBEEA9E7}">
      <dgm:prSet/>
      <dgm:spPr/>
      <dgm:t>
        <a:bodyPr/>
        <a:lstStyle/>
        <a:p>
          <a:endParaRPr lang="en-US"/>
        </a:p>
      </dgm:t>
    </dgm:pt>
    <dgm:pt modelId="{ED42E974-D6EF-40EF-AC25-164629394014}">
      <dgm:prSet/>
      <dgm:spPr/>
      <dgm:t>
        <a:bodyPr/>
        <a:lstStyle/>
        <a:p>
          <a:r>
            <a:rPr lang="en-US"/>
            <a:t>Business Central</a:t>
          </a:r>
        </a:p>
      </dgm:t>
    </dgm:pt>
    <dgm:pt modelId="{142D264A-958A-49E8-9113-8DCAAF9944FD}" type="parTrans" cxnId="{D4EEA3E8-739B-4EFC-A89B-D25C0F20471B}">
      <dgm:prSet/>
      <dgm:spPr/>
      <dgm:t>
        <a:bodyPr/>
        <a:lstStyle/>
        <a:p>
          <a:endParaRPr lang="en-US"/>
        </a:p>
      </dgm:t>
    </dgm:pt>
    <dgm:pt modelId="{8EF9E07B-092B-4FA3-B808-E25EE29DB467}" type="sibTrans" cxnId="{D4EEA3E8-739B-4EFC-A89B-D25C0F20471B}">
      <dgm:prSet/>
      <dgm:spPr/>
      <dgm:t>
        <a:bodyPr/>
        <a:lstStyle/>
        <a:p>
          <a:endParaRPr lang="en-US"/>
        </a:p>
      </dgm:t>
    </dgm:pt>
    <dgm:pt modelId="{4C2C7502-4C58-43C6-8002-9D883A4BBC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4"/>
            </a:rPr>
            <a:t>Unlocked ER</a:t>
          </a:r>
          <a:endParaRPr lang="en-US" dirty="0"/>
        </a:p>
      </dgm:t>
    </dgm:pt>
    <dgm:pt modelId="{6C3B8664-B7D0-4939-83EA-0E9A8AFBA6E2}" type="parTrans" cxnId="{7D9BAA28-6C48-4D93-A358-B7E33E4EB8DC}">
      <dgm:prSet/>
      <dgm:spPr/>
      <dgm:t>
        <a:bodyPr/>
        <a:lstStyle/>
        <a:p>
          <a:endParaRPr lang="en-US"/>
        </a:p>
      </dgm:t>
    </dgm:pt>
    <dgm:pt modelId="{451B4051-4371-4298-B9CA-10C4C018BA0F}" type="sibTrans" cxnId="{7D9BAA28-6C48-4D93-A358-B7E33E4EB8DC}">
      <dgm:prSet/>
      <dgm:spPr/>
      <dgm:t>
        <a:bodyPr/>
        <a:lstStyle/>
        <a:p>
          <a:endParaRPr lang="en-US"/>
        </a:p>
      </dgm:t>
    </dgm:pt>
    <dgm:pt modelId="{0781E8D2-1918-4E62-981D-507E662AB64F}" type="pres">
      <dgm:prSet presAssocID="{0FDD7C37-FD6F-4D2A-B5BB-E8416D4ED567}" presName="Name0" presStyleCnt="0">
        <dgm:presLayoutVars>
          <dgm:dir/>
          <dgm:animLvl val="lvl"/>
          <dgm:resizeHandles val="exact"/>
        </dgm:presLayoutVars>
      </dgm:prSet>
      <dgm:spPr/>
    </dgm:pt>
    <dgm:pt modelId="{43B0C0DE-4EE8-4680-807D-1BF9EF5F6742}" type="pres">
      <dgm:prSet presAssocID="{DCEB37A0-05A8-4CCC-8F05-BAB30F2DBEB3}" presName="composite" presStyleCnt="0"/>
      <dgm:spPr/>
    </dgm:pt>
    <dgm:pt modelId="{E89B987A-916E-47DA-A524-5A6BF7656500}" type="pres">
      <dgm:prSet presAssocID="{DCEB37A0-05A8-4CCC-8F05-BAB30F2DBEB3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F9900C34-5C3F-491B-8333-D24834E81E48}" type="pres">
      <dgm:prSet presAssocID="{DCEB37A0-05A8-4CCC-8F05-BAB30F2DBEB3}" presName="desTx" presStyleLbl="revTx" presStyleIdx="0" presStyleCnt="2">
        <dgm:presLayoutVars>
          <dgm:bulletEnabled val="1"/>
        </dgm:presLayoutVars>
      </dgm:prSet>
      <dgm:spPr/>
    </dgm:pt>
    <dgm:pt modelId="{964F997A-E4CD-4028-B878-8F5BF5BEBFE1}" type="pres">
      <dgm:prSet presAssocID="{A43972DB-44A7-463C-B7E3-60ABA58B3DBB}" presName="space" presStyleCnt="0"/>
      <dgm:spPr/>
    </dgm:pt>
    <dgm:pt modelId="{5A6093AB-2451-4A4E-BC9A-25D5D87B3A2E}" type="pres">
      <dgm:prSet presAssocID="{ED42E974-D6EF-40EF-AC25-164629394014}" presName="composite" presStyleCnt="0"/>
      <dgm:spPr/>
    </dgm:pt>
    <dgm:pt modelId="{2F996438-96F5-4E5A-92EF-B8DD8CF74789}" type="pres">
      <dgm:prSet presAssocID="{ED42E974-D6EF-40EF-AC25-164629394014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6EF29F53-FC47-4580-AB7A-AE3CDE8DB35C}" type="pres">
      <dgm:prSet presAssocID="{ED42E974-D6EF-40EF-AC25-164629394014}" presName="desTx" presStyleLbl="revTx" presStyleIdx="1" presStyleCnt="2">
        <dgm:presLayoutVars>
          <dgm:bulletEnabled val="1"/>
        </dgm:presLayoutVars>
      </dgm:prSet>
      <dgm:spPr/>
    </dgm:pt>
  </dgm:ptLst>
  <dgm:cxnLst>
    <dgm:cxn modelId="{A8E6AA09-7AF8-4204-883F-D64065BCF13A}" type="presOf" srcId="{3FEBE87E-5DF6-4046-B500-3B3A5AE03C40}" destId="{F9900C34-5C3F-491B-8333-D24834E81E48}" srcOrd="0" destOrd="0" presId="urn:microsoft.com/office/officeart/2005/8/layout/chevron1"/>
    <dgm:cxn modelId="{68B7420B-E144-4144-B872-90D97E77EAA5}" type="presOf" srcId="{4C2C7502-4C58-43C6-8002-9D883A4BBCF6}" destId="{6EF29F53-FC47-4580-AB7A-AE3CDE8DB35C}" srcOrd="0" destOrd="0" presId="urn:microsoft.com/office/officeart/2005/8/layout/chevron1"/>
    <dgm:cxn modelId="{B188A60B-3E08-4CE7-96CA-98C2C21DD559}" type="presOf" srcId="{45C97390-AF27-4516-850B-33EE85B31A64}" destId="{F9900C34-5C3F-491B-8333-D24834E81E48}" srcOrd="0" destOrd="3" presId="urn:microsoft.com/office/officeart/2005/8/layout/chevron1"/>
    <dgm:cxn modelId="{5B9A221D-1758-4049-A3C6-27525CD4289F}" srcId="{DCEB37A0-05A8-4CCC-8F05-BAB30F2DBEB3}" destId="{E8D160AB-68E1-4449-963C-79528F654BC9}" srcOrd="2" destOrd="0" parTransId="{10D07512-4CBC-4A28-B366-DF977E006226}" sibTransId="{965541FA-66B1-4FB2-A54C-D363FA733204}"/>
    <dgm:cxn modelId="{7D9BAA28-6C48-4D93-A358-B7E33E4EB8DC}" srcId="{ED42E974-D6EF-40EF-AC25-164629394014}" destId="{4C2C7502-4C58-43C6-8002-9D883A4BBCF6}" srcOrd="0" destOrd="0" parTransId="{6C3B8664-B7D0-4939-83EA-0E9A8AFBA6E2}" sibTransId="{451B4051-4371-4298-B9CA-10C4C018BA0F}"/>
    <dgm:cxn modelId="{E227142F-3DC1-43EE-8078-4BFBF66FAC84}" type="presOf" srcId="{5246648C-11F1-40E9-8CC0-D07FE6B35091}" destId="{F9900C34-5C3F-491B-8333-D24834E81E48}" srcOrd="0" destOrd="1" presId="urn:microsoft.com/office/officeart/2005/8/layout/chevron1"/>
    <dgm:cxn modelId="{D8CE1E38-44A6-4C24-9F68-BEF778D8B82A}" srcId="{DCEB37A0-05A8-4CCC-8F05-BAB30F2DBEB3}" destId="{5246648C-11F1-40E9-8CC0-D07FE6B35091}" srcOrd="1" destOrd="0" parTransId="{2078B7A4-84D3-46B2-9D8B-3FC444549A60}" sibTransId="{3095379B-DE8F-45FC-BC50-7D39FD5DFC57}"/>
    <dgm:cxn modelId="{4506065D-9069-4331-B794-FD9C43CE1B83}" type="presOf" srcId="{0FDD7C37-FD6F-4D2A-B5BB-E8416D4ED567}" destId="{0781E8D2-1918-4E62-981D-507E662AB64F}" srcOrd="0" destOrd="0" presId="urn:microsoft.com/office/officeart/2005/8/layout/chevron1"/>
    <dgm:cxn modelId="{C0BC0969-D045-4A1C-830E-3FD597876491}" type="presOf" srcId="{E8D160AB-68E1-4449-963C-79528F654BC9}" destId="{F9900C34-5C3F-491B-8333-D24834E81E48}" srcOrd="0" destOrd="2" presId="urn:microsoft.com/office/officeart/2005/8/layout/chevron1"/>
    <dgm:cxn modelId="{E68A4959-AB42-41CD-B59F-48ABB771BDD4}" type="presOf" srcId="{ED42E974-D6EF-40EF-AC25-164629394014}" destId="{2F996438-96F5-4E5A-92EF-B8DD8CF74789}" srcOrd="0" destOrd="0" presId="urn:microsoft.com/office/officeart/2005/8/layout/chevron1"/>
    <dgm:cxn modelId="{271BC48B-46B4-42ED-A415-1C16EBEEA9E7}" srcId="{DCEB37A0-05A8-4CCC-8F05-BAB30F2DBEB3}" destId="{45C97390-AF27-4516-850B-33EE85B31A64}" srcOrd="3" destOrd="0" parTransId="{63F20FBD-28F5-4576-8181-1BE7ACA8575E}" sibTransId="{8CD0561E-4782-4D89-B124-490550456323}"/>
    <dgm:cxn modelId="{F04D9499-162D-4475-8A37-FD456FB0D227}" type="presOf" srcId="{DCEB37A0-05A8-4CCC-8F05-BAB30F2DBEB3}" destId="{E89B987A-916E-47DA-A524-5A6BF7656500}" srcOrd="0" destOrd="0" presId="urn:microsoft.com/office/officeart/2005/8/layout/chevron1"/>
    <dgm:cxn modelId="{E475F39E-0077-40B5-9319-3848559732CF}" srcId="{0FDD7C37-FD6F-4D2A-B5BB-E8416D4ED567}" destId="{DCEB37A0-05A8-4CCC-8F05-BAB30F2DBEB3}" srcOrd="0" destOrd="0" parTransId="{45A9D414-FEC8-4E5A-8DE9-145A3633F9BC}" sibTransId="{A43972DB-44A7-463C-B7E3-60ABA58B3DBB}"/>
    <dgm:cxn modelId="{0932C49F-9B54-4C6B-BF25-0D168450482B}" srcId="{DCEB37A0-05A8-4CCC-8F05-BAB30F2DBEB3}" destId="{3FEBE87E-5DF6-4046-B500-3B3A5AE03C40}" srcOrd="0" destOrd="0" parTransId="{426BE4EA-7C84-4D38-9063-5D59E00143C1}" sibTransId="{BFE6D0E2-8210-432A-8A3B-53E3173CD8C8}"/>
    <dgm:cxn modelId="{D4EEA3E8-739B-4EFC-A89B-D25C0F20471B}" srcId="{0FDD7C37-FD6F-4D2A-B5BB-E8416D4ED567}" destId="{ED42E974-D6EF-40EF-AC25-164629394014}" srcOrd="1" destOrd="0" parTransId="{142D264A-958A-49E8-9113-8DCAAF9944FD}" sibTransId="{8EF9E07B-092B-4FA3-B808-E25EE29DB467}"/>
    <dgm:cxn modelId="{998D39B2-AA57-4ABE-9F0D-200BECA7EF7A}" type="presParOf" srcId="{0781E8D2-1918-4E62-981D-507E662AB64F}" destId="{43B0C0DE-4EE8-4680-807D-1BF9EF5F6742}" srcOrd="0" destOrd="0" presId="urn:microsoft.com/office/officeart/2005/8/layout/chevron1"/>
    <dgm:cxn modelId="{39B0401D-4881-46BF-A7C4-4DC8BA16AB33}" type="presParOf" srcId="{43B0C0DE-4EE8-4680-807D-1BF9EF5F6742}" destId="{E89B987A-916E-47DA-A524-5A6BF7656500}" srcOrd="0" destOrd="0" presId="urn:microsoft.com/office/officeart/2005/8/layout/chevron1"/>
    <dgm:cxn modelId="{B04CADF9-5CEB-47E2-BF8E-D9D24E24E204}" type="presParOf" srcId="{43B0C0DE-4EE8-4680-807D-1BF9EF5F6742}" destId="{F9900C34-5C3F-491B-8333-D24834E81E48}" srcOrd="1" destOrd="0" presId="urn:microsoft.com/office/officeart/2005/8/layout/chevron1"/>
    <dgm:cxn modelId="{E4C738A1-9EE3-4B41-AFB0-D2E37BC86167}" type="presParOf" srcId="{0781E8D2-1918-4E62-981D-507E662AB64F}" destId="{964F997A-E4CD-4028-B878-8F5BF5BEBFE1}" srcOrd="1" destOrd="0" presId="urn:microsoft.com/office/officeart/2005/8/layout/chevron1"/>
    <dgm:cxn modelId="{B3B33079-8F58-46AD-97DB-846FA5A39ACF}" type="presParOf" srcId="{0781E8D2-1918-4E62-981D-507E662AB64F}" destId="{5A6093AB-2451-4A4E-BC9A-25D5D87B3A2E}" srcOrd="2" destOrd="0" presId="urn:microsoft.com/office/officeart/2005/8/layout/chevron1"/>
    <dgm:cxn modelId="{46C9BA11-3A98-41F8-8E5D-B263C243CEEB}" type="presParOf" srcId="{5A6093AB-2451-4A4E-BC9A-25D5D87B3A2E}" destId="{2F996438-96F5-4E5A-92EF-B8DD8CF74789}" srcOrd="0" destOrd="0" presId="urn:microsoft.com/office/officeart/2005/8/layout/chevron1"/>
    <dgm:cxn modelId="{42FEC7D6-9BA3-4074-8CE5-6DEA9A025DBB}" type="presParOf" srcId="{5A6093AB-2451-4A4E-BC9A-25D5D87B3A2E}" destId="{6EF29F53-FC47-4580-AB7A-AE3CDE8DB35C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B58BA3-7973-4197-A562-AA8F16254AC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58A0612-7ACE-4099-A0EA-3543B5925F90}">
      <dgm:prSet/>
      <dgm:spPr/>
      <dgm:t>
        <a:bodyPr/>
        <a:lstStyle/>
        <a:p>
          <a:pPr>
            <a:defRPr b="1"/>
          </a:pPr>
          <a:r>
            <a:rPr lang="en-US">
              <a:hlinkClick xmlns:r="http://schemas.openxmlformats.org/officeDocument/2006/relationships" r:id="rId1"/>
            </a:rPr>
            <a:t>Power Platform</a:t>
          </a:r>
          <a:endParaRPr lang="en-US"/>
        </a:p>
      </dgm:t>
    </dgm:pt>
    <dgm:pt modelId="{135CBA8D-93EA-487D-B6A8-5E7C927F9B0C}" type="parTrans" cxnId="{A462FECD-7A2C-4CA1-95E6-A5F29757956B}">
      <dgm:prSet/>
      <dgm:spPr/>
      <dgm:t>
        <a:bodyPr/>
        <a:lstStyle/>
        <a:p>
          <a:endParaRPr lang="en-US"/>
        </a:p>
      </dgm:t>
    </dgm:pt>
    <dgm:pt modelId="{ADACC669-F605-4768-8C62-B12F9F395901}" type="sibTrans" cxnId="{A462FECD-7A2C-4CA1-95E6-A5F29757956B}">
      <dgm:prSet/>
      <dgm:spPr/>
      <dgm:t>
        <a:bodyPr/>
        <a:lstStyle/>
        <a:p>
          <a:endParaRPr lang="en-US"/>
        </a:p>
      </dgm:t>
    </dgm:pt>
    <dgm:pt modelId="{A7AF6F50-59E7-45DC-AA63-7A9BB20C0162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https://go.microsoft.com/fwlink/?linkid=2085130</a:t>
          </a:r>
          <a:endParaRPr lang="en-US"/>
        </a:p>
      </dgm:t>
    </dgm:pt>
    <dgm:pt modelId="{9AA5EE83-6F95-486E-92E2-C33C3C57DD6D}" type="parTrans" cxnId="{F3DAAF8D-F927-466A-B66E-B47E3B714D76}">
      <dgm:prSet/>
      <dgm:spPr/>
      <dgm:t>
        <a:bodyPr/>
        <a:lstStyle/>
        <a:p>
          <a:endParaRPr lang="en-US"/>
        </a:p>
      </dgm:t>
    </dgm:pt>
    <dgm:pt modelId="{AC44B000-88BB-4C40-BA6E-FEB8544AA3A8}" type="sibTrans" cxnId="{F3DAAF8D-F927-466A-B66E-B47E3B714D76}">
      <dgm:prSet/>
      <dgm:spPr/>
      <dgm:t>
        <a:bodyPr/>
        <a:lstStyle/>
        <a:p>
          <a:endParaRPr lang="en-US"/>
        </a:p>
      </dgm:t>
    </dgm:pt>
    <dgm:pt modelId="{C466E58C-3A8B-411A-9D6D-2573BB193D47}">
      <dgm:prSet/>
      <dgm:spPr/>
      <dgm:t>
        <a:bodyPr/>
        <a:lstStyle/>
        <a:p>
          <a:r>
            <a:rPr lang="en-US"/>
            <a:t>Power-Platform-Licensing-Guide-December-2024-PUB.pdf</a:t>
          </a:r>
        </a:p>
      </dgm:t>
    </dgm:pt>
    <dgm:pt modelId="{ECEBEA79-0A69-4F38-95F8-7EBAFE3D13C2}" type="parTrans" cxnId="{D12F78CF-5777-474A-8652-7F4BE5F3A77A}">
      <dgm:prSet/>
      <dgm:spPr/>
      <dgm:t>
        <a:bodyPr/>
        <a:lstStyle/>
        <a:p>
          <a:endParaRPr lang="en-US"/>
        </a:p>
      </dgm:t>
    </dgm:pt>
    <dgm:pt modelId="{39838165-576F-4F5C-A2F2-2EA81CF7AD24}" type="sibTrans" cxnId="{D12F78CF-5777-474A-8652-7F4BE5F3A77A}">
      <dgm:prSet/>
      <dgm:spPr/>
      <dgm:t>
        <a:bodyPr/>
        <a:lstStyle/>
        <a:p>
          <a:endParaRPr lang="en-US"/>
        </a:p>
      </dgm:t>
    </dgm:pt>
    <dgm:pt modelId="{B7F20784-4D52-47B9-9390-E0E06CD86F7E}">
      <dgm:prSet/>
      <dgm:spPr/>
      <dgm:t>
        <a:bodyPr/>
        <a:lstStyle/>
        <a:p>
          <a:pPr>
            <a:defRPr b="1"/>
          </a:pPr>
          <a:r>
            <a:rPr lang="en-US">
              <a:hlinkClick xmlns:r="http://schemas.openxmlformats.org/officeDocument/2006/relationships" r:id="rId3"/>
            </a:rPr>
            <a:t>Dynamics 365</a:t>
          </a:r>
          <a:endParaRPr lang="en-US"/>
        </a:p>
      </dgm:t>
    </dgm:pt>
    <dgm:pt modelId="{A425FDA9-0F9E-4666-9E39-21DE958B376A}" type="parTrans" cxnId="{85527912-3FE3-440D-B003-2A1F5F0B129C}">
      <dgm:prSet/>
      <dgm:spPr/>
      <dgm:t>
        <a:bodyPr/>
        <a:lstStyle/>
        <a:p>
          <a:endParaRPr lang="en-US"/>
        </a:p>
      </dgm:t>
    </dgm:pt>
    <dgm:pt modelId="{E37BE08E-450B-4CE4-979E-6EE7CCFAC64F}" type="sibTrans" cxnId="{85527912-3FE3-440D-B003-2A1F5F0B129C}">
      <dgm:prSet/>
      <dgm:spPr/>
      <dgm:t>
        <a:bodyPr/>
        <a:lstStyle/>
        <a:p>
          <a:endParaRPr lang="en-US"/>
        </a:p>
      </dgm:t>
    </dgm:pt>
    <dgm:pt modelId="{659467C8-735B-4C2E-9001-D769680FE251}">
      <dgm:prSet/>
      <dgm:spPr/>
      <dgm:t>
        <a:bodyPr/>
        <a:lstStyle/>
        <a:p>
          <a:r>
            <a:rPr lang="en-US">
              <a:hlinkClick xmlns:r="http://schemas.openxmlformats.org/officeDocument/2006/relationships" r:id="rId4"/>
            </a:rPr>
            <a:t>https://go.microsoft.com/fwlink/?LinkId=866544&amp;clcid=0x409</a:t>
          </a:r>
          <a:endParaRPr lang="en-US"/>
        </a:p>
      </dgm:t>
    </dgm:pt>
    <dgm:pt modelId="{FFA80C95-A63D-4130-94B4-6A95D2FC6143}" type="parTrans" cxnId="{0D3889C2-AE39-4120-91C0-98AC5D5BE7A1}">
      <dgm:prSet/>
      <dgm:spPr/>
      <dgm:t>
        <a:bodyPr/>
        <a:lstStyle/>
        <a:p>
          <a:endParaRPr lang="en-US"/>
        </a:p>
      </dgm:t>
    </dgm:pt>
    <dgm:pt modelId="{DC270082-D667-4364-889D-D662ECC56B1A}" type="sibTrans" cxnId="{0D3889C2-AE39-4120-91C0-98AC5D5BE7A1}">
      <dgm:prSet/>
      <dgm:spPr/>
      <dgm:t>
        <a:bodyPr/>
        <a:lstStyle/>
        <a:p>
          <a:endParaRPr lang="en-US"/>
        </a:p>
      </dgm:t>
    </dgm:pt>
    <dgm:pt modelId="{F143244C-62FB-48EF-A089-495DC4083A09}">
      <dgm:prSet/>
      <dgm:spPr/>
      <dgm:t>
        <a:bodyPr/>
        <a:lstStyle/>
        <a:p>
          <a:r>
            <a:rPr lang="en-US"/>
            <a:t>Dynamics-365-Licensing-Guide-January-2025.pdf</a:t>
          </a:r>
        </a:p>
      </dgm:t>
    </dgm:pt>
    <dgm:pt modelId="{936D9762-55F6-4CAA-84E4-7600D4E8759B}" type="parTrans" cxnId="{50E9B5CA-1739-4E58-A4A3-28A99E537877}">
      <dgm:prSet/>
      <dgm:spPr/>
      <dgm:t>
        <a:bodyPr/>
        <a:lstStyle/>
        <a:p>
          <a:endParaRPr lang="en-US"/>
        </a:p>
      </dgm:t>
    </dgm:pt>
    <dgm:pt modelId="{4AE83586-87EE-4F71-ABEA-AD278FABE182}" type="sibTrans" cxnId="{50E9B5CA-1739-4E58-A4A3-28A99E537877}">
      <dgm:prSet/>
      <dgm:spPr/>
      <dgm:t>
        <a:bodyPr/>
        <a:lstStyle/>
        <a:p>
          <a:endParaRPr lang="en-US"/>
        </a:p>
      </dgm:t>
    </dgm:pt>
    <dgm:pt modelId="{309AD26E-4ACD-4AA0-849B-A4134DC6EFC2}" type="pres">
      <dgm:prSet presAssocID="{75B58BA3-7973-4197-A562-AA8F16254AC2}" presName="root" presStyleCnt="0">
        <dgm:presLayoutVars>
          <dgm:dir/>
          <dgm:resizeHandles val="exact"/>
        </dgm:presLayoutVars>
      </dgm:prSet>
      <dgm:spPr/>
    </dgm:pt>
    <dgm:pt modelId="{C99B77D9-B777-4D81-A0C0-8D54F5E2BB90}" type="pres">
      <dgm:prSet presAssocID="{958A0612-7ACE-4099-A0EA-3543B5925F90}" presName="compNode" presStyleCnt="0"/>
      <dgm:spPr/>
    </dgm:pt>
    <dgm:pt modelId="{D36C11B0-F95B-46C4-A018-6C878193326A}" type="pres">
      <dgm:prSet presAssocID="{958A0612-7ACE-4099-A0EA-3543B5925F90}" presName="iconRect" presStyleLbl="node1" presStyleIdx="0" presStyleCnt="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142AF18-4D19-4571-AD7C-C0E6CDF0FAB8}" type="pres">
      <dgm:prSet presAssocID="{958A0612-7ACE-4099-A0EA-3543B5925F90}" presName="iconSpace" presStyleCnt="0"/>
      <dgm:spPr/>
    </dgm:pt>
    <dgm:pt modelId="{850C6636-B180-4A5B-B580-2C13494C8A72}" type="pres">
      <dgm:prSet presAssocID="{958A0612-7ACE-4099-A0EA-3543B5925F90}" presName="parTx" presStyleLbl="revTx" presStyleIdx="0" presStyleCnt="4">
        <dgm:presLayoutVars>
          <dgm:chMax val="0"/>
          <dgm:chPref val="0"/>
        </dgm:presLayoutVars>
      </dgm:prSet>
      <dgm:spPr/>
    </dgm:pt>
    <dgm:pt modelId="{9EF0A74E-D92B-4205-8539-D6DF1403BF41}" type="pres">
      <dgm:prSet presAssocID="{958A0612-7ACE-4099-A0EA-3543B5925F90}" presName="txSpace" presStyleCnt="0"/>
      <dgm:spPr/>
    </dgm:pt>
    <dgm:pt modelId="{E0104D55-B1E9-4768-BB97-DD7FBD20495F}" type="pres">
      <dgm:prSet presAssocID="{958A0612-7ACE-4099-A0EA-3543B5925F90}" presName="desTx" presStyleLbl="revTx" presStyleIdx="1" presStyleCnt="4">
        <dgm:presLayoutVars/>
      </dgm:prSet>
      <dgm:spPr/>
    </dgm:pt>
    <dgm:pt modelId="{9BD7EE17-8E82-4C3C-9AC8-0BE630BC9D60}" type="pres">
      <dgm:prSet presAssocID="{ADACC669-F605-4768-8C62-B12F9F395901}" presName="sibTrans" presStyleCnt="0"/>
      <dgm:spPr/>
    </dgm:pt>
    <dgm:pt modelId="{24DA9847-C77B-4AD3-8DE6-EC182DF58425}" type="pres">
      <dgm:prSet presAssocID="{B7F20784-4D52-47B9-9390-E0E06CD86F7E}" presName="compNode" presStyleCnt="0"/>
      <dgm:spPr/>
    </dgm:pt>
    <dgm:pt modelId="{57627C9D-B978-4C91-97A7-D857CA227FD7}" type="pres">
      <dgm:prSet presAssocID="{B7F20784-4D52-47B9-9390-E0E06CD86F7E}" presName="iconRect" presStyleLbl="node1" presStyleIdx="1" presStyleCnt="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B532B0CC-6A4F-4B23-BF61-B025E50CB22B}" type="pres">
      <dgm:prSet presAssocID="{B7F20784-4D52-47B9-9390-E0E06CD86F7E}" presName="iconSpace" presStyleCnt="0"/>
      <dgm:spPr/>
    </dgm:pt>
    <dgm:pt modelId="{E9919D34-E76C-4799-8E73-810D6E7FB18D}" type="pres">
      <dgm:prSet presAssocID="{B7F20784-4D52-47B9-9390-E0E06CD86F7E}" presName="parTx" presStyleLbl="revTx" presStyleIdx="2" presStyleCnt="4">
        <dgm:presLayoutVars>
          <dgm:chMax val="0"/>
          <dgm:chPref val="0"/>
        </dgm:presLayoutVars>
      </dgm:prSet>
      <dgm:spPr/>
    </dgm:pt>
    <dgm:pt modelId="{730C1A90-7473-4B26-9132-43D7DF790A26}" type="pres">
      <dgm:prSet presAssocID="{B7F20784-4D52-47B9-9390-E0E06CD86F7E}" presName="txSpace" presStyleCnt="0"/>
      <dgm:spPr/>
    </dgm:pt>
    <dgm:pt modelId="{38B06180-8CA1-447B-A2A4-E34DCC8FBA94}" type="pres">
      <dgm:prSet presAssocID="{B7F20784-4D52-47B9-9390-E0E06CD86F7E}" presName="desTx" presStyleLbl="revTx" presStyleIdx="3" presStyleCnt="4">
        <dgm:presLayoutVars/>
      </dgm:prSet>
      <dgm:spPr/>
    </dgm:pt>
  </dgm:ptLst>
  <dgm:cxnLst>
    <dgm:cxn modelId="{85527912-3FE3-440D-B003-2A1F5F0B129C}" srcId="{75B58BA3-7973-4197-A562-AA8F16254AC2}" destId="{B7F20784-4D52-47B9-9390-E0E06CD86F7E}" srcOrd="1" destOrd="0" parTransId="{A425FDA9-0F9E-4666-9E39-21DE958B376A}" sibTransId="{E37BE08E-450B-4CE4-979E-6EE7CCFAC64F}"/>
    <dgm:cxn modelId="{E4342916-EAF5-4C64-A9AD-FD15BD41F95C}" type="presOf" srcId="{958A0612-7ACE-4099-A0EA-3543B5925F90}" destId="{850C6636-B180-4A5B-B580-2C13494C8A72}" srcOrd="0" destOrd="0" presId="urn:microsoft.com/office/officeart/2018/2/layout/IconLabelDescriptionList"/>
    <dgm:cxn modelId="{77F95227-A531-44D6-B0A4-604E334CF769}" type="presOf" srcId="{B7F20784-4D52-47B9-9390-E0E06CD86F7E}" destId="{E9919D34-E76C-4799-8E73-810D6E7FB18D}" srcOrd="0" destOrd="0" presId="urn:microsoft.com/office/officeart/2018/2/layout/IconLabelDescriptionList"/>
    <dgm:cxn modelId="{D5D49C5F-8AB4-43E7-95A6-D55DE8F035F6}" type="presOf" srcId="{C466E58C-3A8B-411A-9D6D-2573BB193D47}" destId="{E0104D55-B1E9-4768-BB97-DD7FBD20495F}" srcOrd="0" destOrd="1" presId="urn:microsoft.com/office/officeart/2018/2/layout/IconLabelDescriptionList"/>
    <dgm:cxn modelId="{F399F277-A71A-4C68-8760-58A3D25A9B61}" type="presOf" srcId="{F143244C-62FB-48EF-A089-495DC4083A09}" destId="{38B06180-8CA1-447B-A2A4-E34DCC8FBA94}" srcOrd="0" destOrd="1" presId="urn:microsoft.com/office/officeart/2018/2/layout/IconLabelDescriptionList"/>
    <dgm:cxn modelId="{B6D0BC79-253A-4E01-AEC8-B705E67E28CF}" type="presOf" srcId="{A7AF6F50-59E7-45DC-AA63-7A9BB20C0162}" destId="{E0104D55-B1E9-4768-BB97-DD7FBD20495F}" srcOrd="0" destOrd="0" presId="urn:microsoft.com/office/officeart/2018/2/layout/IconLabelDescriptionList"/>
    <dgm:cxn modelId="{ADE11F82-C628-4C05-A178-B3165349CAAF}" type="presOf" srcId="{659467C8-735B-4C2E-9001-D769680FE251}" destId="{38B06180-8CA1-447B-A2A4-E34DCC8FBA94}" srcOrd="0" destOrd="0" presId="urn:microsoft.com/office/officeart/2018/2/layout/IconLabelDescriptionList"/>
    <dgm:cxn modelId="{F3DAAF8D-F927-466A-B66E-B47E3B714D76}" srcId="{958A0612-7ACE-4099-A0EA-3543B5925F90}" destId="{A7AF6F50-59E7-45DC-AA63-7A9BB20C0162}" srcOrd="0" destOrd="0" parTransId="{9AA5EE83-6F95-486E-92E2-C33C3C57DD6D}" sibTransId="{AC44B000-88BB-4C40-BA6E-FEB8544AA3A8}"/>
    <dgm:cxn modelId="{0D3889C2-AE39-4120-91C0-98AC5D5BE7A1}" srcId="{B7F20784-4D52-47B9-9390-E0E06CD86F7E}" destId="{659467C8-735B-4C2E-9001-D769680FE251}" srcOrd="0" destOrd="0" parTransId="{FFA80C95-A63D-4130-94B4-6A95D2FC6143}" sibTransId="{DC270082-D667-4364-889D-D662ECC56B1A}"/>
    <dgm:cxn modelId="{50E9B5CA-1739-4E58-A4A3-28A99E537877}" srcId="{B7F20784-4D52-47B9-9390-E0E06CD86F7E}" destId="{F143244C-62FB-48EF-A089-495DC4083A09}" srcOrd="1" destOrd="0" parTransId="{936D9762-55F6-4CAA-84E4-7600D4E8759B}" sibTransId="{4AE83586-87EE-4F71-ABEA-AD278FABE182}"/>
    <dgm:cxn modelId="{A462FECD-7A2C-4CA1-95E6-A5F29757956B}" srcId="{75B58BA3-7973-4197-A562-AA8F16254AC2}" destId="{958A0612-7ACE-4099-A0EA-3543B5925F90}" srcOrd="0" destOrd="0" parTransId="{135CBA8D-93EA-487D-B6A8-5E7C927F9B0C}" sibTransId="{ADACC669-F605-4768-8C62-B12F9F395901}"/>
    <dgm:cxn modelId="{D12F78CF-5777-474A-8652-7F4BE5F3A77A}" srcId="{958A0612-7ACE-4099-A0EA-3543B5925F90}" destId="{C466E58C-3A8B-411A-9D6D-2573BB193D47}" srcOrd="1" destOrd="0" parTransId="{ECEBEA79-0A69-4F38-95F8-7EBAFE3D13C2}" sibTransId="{39838165-576F-4F5C-A2F2-2EA81CF7AD24}"/>
    <dgm:cxn modelId="{FDFEB6FF-ACA9-4358-8982-0EA0EB9965F4}" type="presOf" srcId="{75B58BA3-7973-4197-A562-AA8F16254AC2}" destId="{309AD26E-4ACD-4AA0-849B-A4134DC6EFC2}" srcOrd="0" destOrd="0" presId="urn:microsoft.com/office/officeart/2018/2/layout/IconLabelDescriptionList"/>
    <dgm:cxn modelId="{BB1ECB6F-33A9-4035-BB0C-62BEE2253DA3}" type="presParOf" srcId="{309AD26E-4ACD-4AA0-849B-A4134DC6EFC2}" destId="{C99B77D9-B777-4D81-A0C0-8D54F5E2BB90}" srcOrd="0" destOrd="0" presId="urn:microsoft.com/office/officeart/2018/2/layout/IconLabelDescriptionList"/>
    <dgm:cxn modelId="{167B67BA-8232-4A76-8937-4BDF8001B875}" type="presParOf" srcId="{C99B77D9-B777-4D81-A0C0-8D54F5E2BB90}" destId="{D36C11B0-F95B-46C4-A018-6C878193326A}" srcOrd="0" destOrd="0" presId="urn:microsoft.com/office/officeart/2018/2/layout/IconLabelDescriptionList"/>
    <dgm:cxn modelId="{5F524FEB-BF06-4302-A06C-8B854301E2C9}" type="presParOf" srcId="{C99B77D9-B777-4D81-A0C0-8D54F5E2BB90}" destId="{2142AF18-4D19-4571-AD7C-C0E6CDF0FAB8}" srcOrd="1" destOrd="0" presId="urn:microsoft.com/office/officeart/2018/2/layout/IconLabelDescriptionList"/>
    <dgm:cxn modelId="{C4976BFB-B86A-4A38-A79E-065CC6DBB202}" type="presParOf" srcId="{C99B77D9-B777-4D81-A0C0-8D54F5E2BB90}" destId="{850C6636-B180-4A5B-B580-2C13494C8A72}" srcOrd="2" destOrd="0" presId="urn:microsoft.com/office/officeart/2018/2/layout/IconLabelDescriptionList"/>
    <dgm:cxn modelId="{EEE83415-7DD9-4912-BD5B-70C10D211900}" type="presParOf" srcId="{C99B77D9-B777-4D81-A0C0-8D54F5E2BB90}" destId="{9EF0A74E-D92B-4205-8539-D6DF1403BF41}" srcOrd="3" destOrd="0" presId="urn:microsoft.com/office/officeart/2018/2/layout/IconLabelDescriptionList"/>
    <dgm:cxn modelId="{A1666D86-EBC0-46F2-9738-375101840225}" type="presParOf" srcId="{C99B77D9-B777-4D81-A0C0-8D54F5E2BB90}" destId="{E0104D55-B1E9-4768-BB97-DD7FBD20495F}" srcOrd="4" destOrd="0" presId="urn:microsoft.com/office/officeart/2018/2/layout/IconLabelDescriptionList"/>
    <dgm:cxn modelId="{E25EBA7D-3893-4C20-B2F1-59DCB5771CEB}" type="presParOf" srcId="{309AD26E-4ACD-4AA0-849B-A4134DC6EFC2}" destId="{9BD7EE17-8E82-4C3C-9AC8-0BE630BC9D60}" srcOrd="1" destOrd="0" presId="urn:microsoft.com/office/officeart/2018/2/layout/IconLabelDescriptionList"/>
    <dgm:cxn modelId="{B67BB571-58DF-4248-A6E4-3F0C206470EC}" type="presParOf" srcId="{309AD26E-4ACD-4AA0-849B-A4134DC6EFC2}" destId="{24DA9847-C77B-4AD3-8DE6-EC182DF58425}" srcOrd="2" destOrd="0" presId="urn:microsoft.com/office/officeart/2018/2/layout/IconLabelDescriptionList"/>
    <dgm:cxn modelId="{9BBC9EBE-B68C-42D8-A10F-812DBEE33D92}" type="presParOf" srcId="{24DA9847-C77B-4AD3-8DE6-EC182DF58425}" destId="{57627C9D-B978-4C91-97A7-D857CA227FD7}" srcOrd="0" destOrd="0" presId="urn:microsoft.com/office/officeart/2018/2/layout/IconLabelDescriptionList"/>
    <dgm:cxn modelId="{17404324-1BB1-4816-B6DC-0E8A5B4B21AA}" type="presParOf" srcId="{24DA9847-C77B-4AD3-8DE6-EC182DF58425}" destId="{B532B0CC-6A4F-4B23-BF61-B025E50CB22B}" srcOrd="1" destOrd="0" presId="urn:microsoft.com/office/officeart/2018/2/layout/IconLabelDescriptionList"/>
    <dgm:cxn modelId="{67E08189-A5CF-4368-9034-4BC2DA702351}" type="presParOf" srcId="{24DA9847-C77B-4AD3-8DE6-EC182DF58425}" destId="{E9919D34-E76C-4799-8E73-810D6E7FB18D}" srcOrd="2" destOrd="0" presId="urn:microsoft.com/office/officeart/2018/2/layout/IconLabelDescriptionList"/>
    <dgm:cxn modelId="{A724B2E4-BC7A-4BE7-87A7-0246F45E99C0}" type="presParOf" srcId="{24DA9847-C77B-4AD3-8DE6-EC182DF58425}" destId="{730C1A90-7473-4B26-9132-43D7DF790A26}" srcOrd="3" destOrd="0" presId="urn:microsoft.com/office/officeart/2018/2/layout/IconLabelDescriptionList"/>
    <dgm:cxn modelId="{B39D8B2D-178E-4CC6-994B-0BA6F0A150EC}" type="presParOf" srcId="{24DA9847-C77B-4AD3-8DE6-EC182DF58425}" destId="{38B06180-8CA1-447B-A2A4-E34DCC8FBA9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4D1463-9A42-4842-9FE9-5C11BF62C20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69CFAD0-0E5F-44F1-BB52-91A3C2012530}">
      <dgm:prSet/>
      <dgm:spPr/>
      <dgm:t>
        <a:bodyPr/>
        <a:lstStyle/>
        <a:p>
          <a:r>
            <a:rPr lang="en-US"/>
            <a:t>Per User</a:t>
          </a:r>
        </a:p>
      </dgm:t>
    </dgm:pt>
    <dgm:pt modelId="{23548230-E861-437D-AC2D-094437A92EC9}" type="parTrans" cxnId="{ADF1CF4B-BDA4-4F39-9851-A12A400328DE}">
      <dgm:prSet/>
      <dgm:spPr/>
      <dgm:t>
        <a:bodyPr/>
        <a:lstStyle/>
        <a:p>
          <a:endParaRPr lang="en-US"/>
        </a:p>
      </dgm:t>
    </dgm:pt>
    <dgm:pt modelId="{4C2FC8CD-30F9-440D-9546-978A84A27F7B}" type="sibTrans" cxnId="{ADF1CF4B-BDA4-4F39-9851-A12A400328DE}">
      <dgm:prSet/>
      <dgm:spPr/>
      <dgm:t>
        <a:bodyPr/>
        <a:lstStyle/>
        <a:p>
          <a:endParaRPr lang="en-US"/>
        </a:p>
      </dgm:t>
    </dgm:pt>
    <dgm:pt modelId="{B80FC56F-365F-4FC8-A61E-A5893DBB0E31}">
      <dgm:prSet/>
      <dgm:spPr/>
      <dgm:t>
        <a:bodyPr/>
        <a:lstStyle/>
        <a:p>
          <a:r>
            <a:rPr lang="en-US"/>
            <a:t>Consumption</a:t>
          </a:r>
        </a:p>
      </dgm:t>
    </dgm:pt>
    <dgm:pt modelId="{E4E5E69E-A9FD-4FCB-99D5-1482CBAB6BBB}" type="parTrans" cxnId="{7D59EC40-DEFD-4DBD-9659-E97BD799A329}">
      <dgm:prSet/>
      <dgm:spPr/>
      <dgm:t>
        <a:bodyPr/>
        <a:lstStyle/>
        <a:p>
          <a:endParaRPr lang="en-US"/>
        </a:p>
      </dgm:t>
    </dgm:pt>
    <dgm:pt modelId="{1B838218-C948-4517-A47A-090A5FA233B6}" type="sibTrans" cxnId="{7D59EC40-DEFD-4DBD-9659-E97BD799A329}">
      <dgm:prSet/>
      <dgm:spPr/>
      <dgm:t>
        <a:bodyPr/>
        <a:lstStyle/>
        <a:p>
          <a:endParaRPr lang="en-US"/>
        </a:p>
      </dgm:t>
    </dgm:pt>
    <dgm:pt modelId="{857564D7-FD45-42E5-A07A-6354A9BC19F8}">
      <dgm:prSet/>
      <dgm:spPr/>
      <dgm:t>
        <a:bodyPr/>
        <a:lstStyle/>
        <a:p>
          <a:r>
            <a:rPr lang="en-US"/>
            <a:t>Pay as You Go</a:t>
          </a:r>
        </a:p>
      </dgm:t>
    </dgm:pt>
    <dgm:pt modelId="{02A19EAE-3E67-4E3B-91C7-C6D9C9A1B884}" type="parTrans" cxnId="{563DC39F-4D95-45DA-A31B-9FD7E7C20E3F}">
      <dgm:prSet/>
      <dgm:spPr/>
      <dgm:t>
        <a:bodyPr/>
        <a:lstStyle/>
        <a:p>
          <a:endParaRPr lang="en-US"/>
        </a:p>
      </dgm:t>
    </dgm:pt>
    <dgm:pt modelId="{BA74A5D2-FEE9-4908-AA62-3B143B47DB96}" type="sibTrans" cxnId="{563DC39F-4D95-45DA-A31B-9FD7E7C20E3F}">
      <dgm:prSet/>
      <dgm:spPr/>
      <dgm:t>
        <a:bodyPr/>
        <a:lstStyle/>
        <a:p>
          <a:endParaRPr lang="en-US"/>
        </a:p>
      </dgm:t>
    </dgm:pt>
    <dgm:pt modelId="{7E27B9EA-8661-492E-BAD7-A4C8F82B72D9}" type="pres">
      <dgm:prSet presAssocID="{3C4D1463-9A42-4842-9FE9-5C11BF62C2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D5672D7-295A-48F6-875D-D2D334B19625}" type="pres">
      <dgm:prSet presAssocID="{069CFAD0-0E5F-44F1-BB52-91A3C2012530}" presName="hierRoot1" presStyleCnt="0">
        <dgm:presLayoutVars>
          <dgm:hierBranch val="init"/>
        </dgm:presLayoutVars>
      </dgm:prSet>
      <dgm:spPr/>
    </dgm:pt>
    <dgm:pt modelId="{07E4EB9F-D829-4710-82E4-430F8ED8292C}" type="pres">
      <dgm:prSet presAssocID="{069CFAD0-0E5F-44F1-BB52-91A3C2012530}" presName="rootComposite1" presStyleCnt="0"/>
      <dgm:spPr/>
    </dgm:pt>
    <dgm:pt modelId="{EBF3C233-C84C-4A25-823C-C730CF9CF7C3}" type="pres">
      <dgm:prSet presAssocID="{069CFAD0-0E5F-44F1-BB52-91A3C2012530}" presName="rootText1" presStyleLbl="node0" presStyleIdx="0" presStyleCnt="3">
        <dgm:presLayoutVars>
          <dgm:chPref val="3"/>
        </dgm:presLayoutVars>
      </dgm:prSet>
      <dgm:spPr/>
    </dgm:pt>
    <dgm:pt modelId="{2A492CA3-030B-4436-B11E-0ECFDCFBE62C}" type="pres">
      <dgm:prSet presAssocID="{069CFAD0-0E5F-44F1-BB52-91A3C2012530}" presName="rootConnector1" presStyleLbl="node1" presStyleIdx="0" presStyleCnt="0"/>
      <dgm:spPr/>
    </dgm:pt>
    <dgm:pt modelId="{7E8E38EB-22C7-4A8B-B011-A765F7B3805D}" type="pres">
      <dgm:prSet presAssocID="{069CFAD0-0E5F-44F1-BB52-91A3C2012530}" presName="hierChild2" presStyleCnt="0"/>
      <dgm:spPr/>
    </dgm:pt>
    <dgm:pt modelId="{6186FEFE-A52C-4F3A-A121-DE08F9F26C46}" type="pres">
      <dgm:prSet presAssocID="{069CFAD0-0E5F-44F1-BB52-91A3C2012530}" presName="hierChild3" presStyleCnt="0"/>
      <dgm:spPr/>
    </dgm:pt>
    <dgm:pt modelId="{23F6741F-0A2A-4632-A524-F350C8B44299}" type="pres">
      <dgm:prSet presAssocID="{B80FC56F-365F-4FC8-A61E-A5893DBB0E31}" presName="hierRoot1" presStyleCnt="0">
        <dgm:presLayoutVars>
          <dgm:hierBranch val="init"/>
        </dgm:presLayoutVars>
      </dgm:prSet>
      <dgm:spPr/>
    </dgm:pt>
    <dgm:pt modelId="{D1B16EE4-990D-4123-8926-E2F8CDB17D9B}" type="pres">
      <dgm:prSet presAssocID="{B80FC56F-365F-4FC8-A61E-A5893DBB0E31}" presName="rootComposite1" presStyleCnt="0"/>
      <dgm:spPr/>
    </dgm:pt>
    <dgm:pt modelId="{6A309887-B5CD-4F28-A0BD-C711F5B47454}" type="pres">
      <dgm:prSet presAssocID="{B80FC56F-365F-4FC8-A61E-A5893DBB0E31}" presName="rootText1" presStyleLbl="node0" presStyleIdx="1" presStyleCnt="3">
        <dgm:presLayoutVars>
          <dgm:chPref val="3"/>
        </dgm:presLayoutVars>
      </dgm:prSet>
      <dgm:spPr/>
    </dgm:pt>
    <dgm:pt modelId="{972AACAE-FC36-4036-B322-CE3BD3A6B1DD}" type="pres">
      <dgm:prSet presAssocID="{B80FC56F-365F-4FC8-A61E-A5893DBB0E31}" presName="rootConnector1" presStyleLbl="node1" presStyleIdx="0" presStyleCnt="0"/>
      <dgm:spPr/>
    </dgm:pt>
    <dgm:pt modelId="{DACC0E09-091D-4765-B55A-089806DE445F}" type="pres">
      <dgm:prSet presAssocID="{B80FC56F-365F-4FC8-A61E-A5893DBB0E31}" presName="hierChild2" presStyleCnt="0"/>
      <dgm:spPr/>
    </dgm:pt>
    <dgm:pt modelId="{876AE78A-FC63-4FFE-A6E2-BAB503C2C111}" type="pres">
      <dgm:prSet presAssocID="{B80FC56F-365F-4FC8-A61E-A5893DBB0E31}" presName="hierChild3" presStyleCnt="0"/>
      <dgm:spPr/>
    </dgm:pt>
    <dgm:pt modelId="{DC368714-AE7E-4491-906C-B14FD78C2A3D}" type="pres">
      <dgm:prSet presAssocID="{857564D7-FD45-42E5-A07A-6354A9BC19F8}" presName="hierRoot1" presStyleCnt="0">
        <dgm:presLayoutVars>
          <dgm:hierBranch val="init"/>
        </dgm:presLayoutVars>
      </dgm:prSet>
      <dgm:spPr/>
    </dgm:pt>
    <dgm:pt modelId="{F41D4396-C1B5-44DD-92D8-95782073DA28}" type="pres">
      <dgm:prSet presAssocID="{857564D7-FD45-42E5-A07A-6354A9BC19F8}" presName="rootComposite1" presStyleCnt="0"/>
      <dgm:spPr/>
    </dgm:pt>
    <dgm:pt modelId="{BD4D85BC-A9DD-407C-BC0C-98E84E012CEB}" type="pres">
      <dgm:prSet presAssocID="{857564D7-FD45-42E5-A07A-6354A9BC19F8}" presName="rootText1" presStyleLbl="node0" presStyleIdx="2" presStyleCnt="3">
        <dgm:presLayoutVars>
          <dgm:chPref val="3"/>
        </dgm:presLayoutVars>
      </dgm:prSet>
      <dgm:spPr/>
    </dgm:pt>
    <dgm:pt modelId="{100892F5-5D7E-4D49-B238-21E67F83DED5}" type="pres">
      <dgm:prSet presAssocID="{857564D7-FD45-42E5-A07A-6354A9BC19F8}" presName="rootConnector1" presStyleLbl="node1" presStyleIdx="0" presStyleCnt="0"/>
      <dgm:spPr/>
    </dgm:pt>
    <dgm:pt modelId="{CCF6BF53-6F2F-483E-BE9E-5D4C0BAF6DBD}" type="pres">
      <dgm:prSet presAssocID="{857564D7-FD45-42E5-A07A-6354A9BC19F8}" presName="hierChild2" presStyleCnt="0"/>
      <dgm:spPr/>
    </dgm:pt>
    <dgm:pt modelId="{73014392-CA8A-4E04-B74B-57B372F7798B}" type="pres">
      <dgm:prSet presAssocID="{857564D7-FD45-42E5-A07A-6354A9BC19F8}" presName="hierChild3" presStyleCnt="0"/>
      <dgm:spPr/>
    </dgm:pt>
  </dgm:ptLst>
  <dgm:cxnLst>
    <dgm:cxn modelId="{7D59EC40-DEFD-4DBD-9659-E97BD799A329}" srcId="{3C4D1463-9A42-4842-9FE9-5C11BF62C207}" destId="{B80FC56F-365F-4FC8-A61E-A5893DBB0E31}" srcOrd="1" destOrd="0" parTransId="{E4E5E69E-A9FD-4FCB-99D5-1482CBAB6BBB}" sibTransId="{1B838218-C948-4517-A47A-090A5FA233B6}"/>
    <dgm:cxn modelId="{ADF1CF4B-BDA4-4F39-9851-A12A400328DE}" srcId="{3C4D1463-9A42-4842-9FE9-5C11BF62C207}" destId="{069CFAD0-0E5F-44F1-BB52-91A3C2012530}" srcOrd="0" destOrd="0" parTransId="{23548230-E861-437D-AC2D-094437A92EC9}" sibTransId="{4C2FC8CD-30F9-440D-9546-978A84A27F7B}"/>
    <dgm:cxn modelId="{970DC281-774B-4F91-97B6-4D3FCF0169A5}" type="presOf" srcId="{857564D7-FD45-42E5-A07A-6354A9BC19F8}" destId="{100892F5-5D7E-4D49-B238-21E67F83DED5}" srcOrd="1" destOrd="0" presId="urn:microsoft.com/office/officeart/2005/8/layout/orgChart1"/>
    <dgm:cxn modelId="{563DC39F-4D95-45DA-A31B-9FD7E7C20E3F}" srcId="{3C4D1463-9A42-4842-9FE9-5C11BF62C207}" destId="{857564D7-FD45-42E5-A07A-6354A9BC19F8}" srcOrd="2" destOrd="0" parTransId="{02A19EAE-3E67-4E3B-91C7-C6D9C9A1B884}" sibTransId="{BA74A5D2-FEE9-4908-AA62-3B143B47DB96}"/>
    <dgm:cxn modelId="{3335CB9F-1975-4309-931F-C6D7273EF5AB}" type="presOf" srcId="{B80FC56F-365F-4FC8-A61E-A5893DBB0E31}" destId="{972AACAE-FC36-4036-B322-CE3BD3A6B1DD}" srcOrd="1" destOrd="0" presId="urn:microsoft.com/office/officeart/2005/8/layout/orgChart1"/>
    <dgm:cxn modelId="{0AB8D6AD-598E-43A1-9329-94262791870B}" type="presOf" srcId="{069CFAD0-0E5F-44F1-BB52-91A3C2012530}" destId="{2A492CA3-030B-4436-B11E-0ECFDCFBE62C}" srcOrd="1" destOrd="0" presId="urn:microsoft.com/office/officeart/2005/8/layout/orgChart1"/>
    <dgm:cxn modelId="{C2053FC2-197D-4B32-B678-66EE73564B57}" type="presOf" srcId="{069CFAD0-0E5F-44F1-BB52-91A3C2012530}" destId="{EBF3C233-C84C-4A25-823C-C730CF9CF7C3}" srcOrd="0" destOrd="0" presId="urn:microsoft.com/office/officeart/2005/8/layout/orgChart1"/>
    <dgm:cxn modelId="{107884D5-941F-4EBF-8EF1-B55D98E475E5}" type="presOf" srcId="{3C4D1463-9A42-4842-9FE9-5C11BF62C207}" destId="{7E27B9EA-8661-492E-BAD7-A4C8F82B72D9}" srcOrd="0" destOrd="0" presId="urn:microsoft.com/office/officeart/2005/8/layout/orgChart1"/>
    <dgm:cxn modelId="{7ED9A1EC-E807-4205-B41E-04FC0114EADC}" type="presOf" srcId="{B80FC56F-365F-4FC8-A61E-A5893DBB0E31}" destId="{6A309887-B5CD-4F28-A0BD-C711F5B47454}" srcOrd="0" destOrd="0" presId="urn:microsoft.com/office/officeart/2005/8/layout/orgChart1"/>
    <dgm:cxn modelId="{9680D3FD-02EE-4218-B0D6-8C9519EF3324}" type="presOf" srcId="{857564D7-FD45-42E5-A07A-6354A9BC19F8}" destId="{BD4D85BC-A9DD-407C-BC0C-98E84E012CEB}" srcOrd="0" destOrd="0" presId="urn:microsoft.com/office/officeart/2005/8/layout/orgChart1"/>
    <dgm:cxn modelId="{FBADB13B-A702-43C4-9A1C-21A1F83D6E7F}" type="presParOf" srcId="{7E27B9EA-8661-492E-BAD7-A4C8F82B72D9}" destId="{4D5672D7-295A-48F6-875D-D2D334B19625}" srcOrd="0" destOrd="0" presId="urn:microsoft.com/office/officeart/2005/8/layout/orgChart1"/>
    <dgm:cxn modelId="{BC149EF3-571D-48B6-A84D-6E15DDF99138}" type="presParOf" srcId="{4D5672D7-295A-48F6-875D-D2D334B19625}" destId="{07E4EB9F-D829-4710-82E4-430F8ED8292C}" srcOrd="0" destOrd="0" presId="urn:microsoft.com/office/officeart/2005/8/layout/orgChart1"/>
    <dgm:cxn modelId="{258213E8-C721-4090-967F-FCECC98AE8B7}" type="presParOf" srcId="{07E4EB9F-D829-4710-82E4-430F8ED8292C}" destId="{EBF3C233-C84C-4A25-823C-C730CF9CF7C3}" srcOrd="0" destOrd="0" presId="urn:microsoft.com/office/officeart/2005/8/layout/orgChart1"/>
    <dgm:cxn modelId="{063796D6-308D-4947-BC8A-42B54A2D56E2}" type="presParOf" srcId="{07E4EB9F-D829-4710-82E4-430F8ED8292C}" destId="{2A492CA3-030B-4436-B11E-0ECFDCFBE62C}" srcOrd="1" destOrd="0" presId="urn:microsoft.com/office/officeart/2005/8/layout/orgChart1"/>
    <dgm:cxn modelId="{46DA155B-FC8E-4FB7-B644-F92A1B3430A4}" type="presParOf" srcId="{4D5672D7-295A-48F6-875D-D2D334B19625}" destId="{7E8E38EB-22C7-4A8B-B011-A765F7B3805D}" srcOrd="1" destOrd="0" presId="urn:microsoft.com/office/officeart/2005/8/layout/orgChart1"/>
    <dgm:cxn modelId="{5FCB4823-84B4-422C-A770-212C1B88E170}" type="presParOf" srcId="{4D5672D7-295A-48F6-875D-D2D334B19625}" destId="{6186FEFE-A52C-4F3A-A121-DE08F9F26C46}" srcOrd="2" destOrd="0" presId="urn:microsoft.com/office/officeart/2005/8/layout/orgChart1"/>
    <dgm:cxn modelId="{EF50E465-7AC9-4C27-ABEB-EE26227B607D}" type="presParOf" srcId="{7E27B9EA-8661-492E-BAD7-A4C8F82B72D9}" destId="{23F6741F-0A2A-4632-A524-F350C8B44299}" srcOrd="1" destOrd="0" presId="urn:microsoft.com/office/officeart/2005/8/layout/orgChart1"/>
    <dgm:cxn modelId="{5790320A-5AA8-42C9-9CC9-B7DE7C442676}" type="presParOf" srcId="{23F6741F-0A2A-4632-A524-F350C8B44299}" destId="{D1B16EE4-990D-4123-8926-E2F8CDB17D9B}" srcOrd="0" destOrd="0" presId="urn:microsoft.com/office/officeart/2005/8/layout/orgChart1"/>
    <dgm:cxn modelId="{5A22A2DC-A070-4182-BD1D-AB97E1C71F4E}" type="presParOf" srcId="{D1B16EE4-990D-4123-8926-E2F8CDB17D9B}" destId="{6A309887-B5CD-4F28-A0BD-C711F5B47454}" srcOrd="0" destOrd="0" presId="urn:microsoft.com/office/officeart/2005/8/layout/orgChart1"/>
    <dgm:cxn modelId="{9CA547D7-2CBF-482E-873E-3B67D6EE96A5}" type="presParOf" srcId="{D1B16EE4-990D-4123-8926-E2F8CDB17D9B}" destId="{972AACAE-FC36-4036-B322-CE3BD3A6B1DD}" srcOrd="1" destOrd="0" presId="urn:microsoft.com/office/officeart/2005/8/layout/orgChart1"/>
    <dgm:cxn modelId="{E347AC47-AE15-4FC9-9851-15F692F9A6F9}" type="presParOf" srcId="{23F6741F-0A2A-4632-A524-F350C8B44299}" destId="{DACC0E09-091D-4765-B55A-089806DE445F}" srcOrd="1" destOrd="0" presId="urn:microsoft.com/office/officeart/2005/8/layout/orgChart1"/>
    <dgm:cxn modelId="{9E1A7F11-202F-4DAF-BE36-F48D06C7E76E}" type="presParOf" srcId="{23F6741F-0A2A-4632-A524-F350C8B44299}" destId="{876AE78A-FC63-4FFE-A6E2-BAB503C2C111}" srcOrd="2" destOrd="0" presId="urn:microsoft.com/office/officeart/2005/8/layout/orgChart1"/>
    <dgm:cxn modelId="{1CA0802F-1DF1-4CBF-A863-CDB60CDB63C8}" type="presParOf" srcId="{7E27B9EA-8661-492E-BAD7-A4C8F82B72D9}" destId="{DC368714-AE7E-4491-906C-B14FD78C2A3D}" srcOrd="2" destOrd="0" presId="urn:microsoft.com/office/officeart/2005/8/layout/orgChart1"/>
    <dgm:cxn modelId="{4306729D-5EC8-407C-969B-1D2F1763EFC2}" type="presParOf" srcId="{DC368714-AE7E-4491-906C-B14FD78C2A3D}" destId="{F41D4396-C1B5-44DD-92D8-95782073DA28}" srcOrd="0" destOrd="0" presId="urn:microsoft.com/office/officeart/2005/8/layout/orgChart1"/>
    <dgm:cxn modelId="{548FCAB4-81AE-42FD-B9BE-8C3DF2C3DDA8}" type="presParOf" srcId="{F41D4396-C1B5-44DD-92D8-95782073DA28}" destId="{BD4D85BC-A9DD-407C-BC0C-98E84E012CEB}" srcOrd="0" destOrd="0" presId="urn:microsoft.com/office/officeart/2005/8/layout/orgChart1"/>
    <dgm:cxn modelId="{8E985B52-441C-4C93-8221-B1DA8C9DD7D2}" type="presParOf" srcId="{F41D4396-C1B5-44DD-92D8-95782073DA28}" destId="{100892F5-5D7E-4D49-B238-21E67F83DED5}" srcOrd="1" destOrd="0" presId="urn:microsoft.com/office/officeart/2005/8/layout/orgChart1"/>
    <dgm:cxn modelId="{915491CC-4C79-4B28-8F76-A68828677EAC}" type="presParOf" srcId="{DC368714-AE7E-4491-906C-B14FD78C2A3D}" destId="{CCF6BF53-6F2F-483E-BE9E-5D4C0BAF6DBD}" srcOrd="1" destOrd="0" presId="urn:microsoft.com/office/officeart/2005/8/layout/orgChart1"/>
    <dgm:cxn modelId="{FAE50E72-5188-4474-9989-AD644E4D2DAC}" type="presParOf" srcId="{DC368714-AE7E-4491-906C-B14FD78C2A3D}" destId="{73014392-CA8A-4E04-B74B-57B372F7798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C3BBCA-9B4B-4244-A126-AFD95280EF2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303726-E15B-461A-A593-B9E84FFFE1E6}">
      <dgm:prSet/>
      <dgm:spPr/>
      <dgm:t>
        <a:bodyPr/>
        <a:lstStyle/>
        <a:p>
          <a:r>
            <a:rPr lang="en-US"/>
            <a:t>Purchase a license from Microsoft, Distributor, or Partner.</a:t>
          </a:r>
        </a:p>
      </dgm:t>
    </dgm:pt>
    <dgm:pt modelId="{9C7559E0-D9BE-4D8E-A595-D453534E03D4}" type="parTrans" cxnId="{359A40BD-722A-4CF2-B0A1-B2404EC4E184}">
      <dgm:prSet/>
      <dgm:spPr/>
      <dgm:t>
        <a:bodyPr/>
        <a:lstStyle/>
        <a:p>
          <a:endParaRPr lang="en-US"/>
        </a:p>
      </dgm:t>
    </dgm:pt>
    <dgm:pt modelId="{72A52F87-B9E3-4C52-8DCC-C1078CF66EE4}" type="sibTrans" cxnId="{359A40BD-722A-4CF2-B0A1-B2404EC4E184}">
      <dgm:prSet/>
      <dgm:spPr/>
      <dgm:t>
        <a:bodyPr/>
        <a:lstStyle/>
        <a:p>
          <a:endParaRPr lang="en-US"/>
        </a:p>
      </dgm:t>
    </dgm:pt>
    <dgm:pt modelId="{A6B6C032-0D6D-461C-B9FE-0985246F6D70}">
      <dgm:prSet/>
      <dgm:spPr/>
      <dgm:t>
        <a:bodyPr/>
        <a:lstStyle/>
        <a:p>
          <a:r>
            <a:rPr lang="en-US"/>
            <a:t>Multiple Environments</a:t>
          </a:r>
        </a:p>
      </dgm:t>
    </dgm:pt>
    <dgm:pt modelId="{64D6A9C8-A7B2-472F-855C-64B3F4C3C823}" type="parTrans" cxnId="{A7F26EF8-D2FD-4F2A-8B4C-FBBC6B15E109}">
      <dgm:prSet/>
      <dgm:spPr/>
      <dgm:t>
        <a:bodyPr/>
        <a:lstStyle/>
        <a:p>
          <a:endParaRPr lang="en-US"/>
        </a:p>
      </dgm:t>
    </dgm:pt>
    <dgm:pt modelId="{C456C6D4-B720-4E0A-AA37-0BB18C60C2A3}" type="sibTrans" cxnId="{A7F26EF8-D2FD-4F2A-8B4C-FBBC6B15E109}">
      <dgm:prSet/>
      <dgm:spPr/>
      <dgm:t>
        <a:bodyPr/>
        <a:lstStyle/>
        <a:p>
          <a:endParaRPr lang="en-US"/>
        </a:p>
      </dgm:t>
    </dgm:pt>
    <dgm:pt modelId="{7B907B6D-0CDA-47DF-838C-AD33446A617C}">
      <dgm:prSet/>
      <dgm:spPr/>
      <dgm:t>
        <a:bodyPr/>
        <a:lstStyle/>
        <a:p>
          <a:r>
            <a:rPr lang="en-US"/>
            <a:t>License Grants</a:t>
          </a:r>
        </a:p>
      </dgm:t>
    </dgm:pt>
    <dgm:pt modelId="{F62661ED-A4AF-4707-9F9F-BD01A46E80CA}" type="parTrans" cxnId="{F658A22A-4301-4843-8699-97AF9CD5BD21}">
      <dgm:prSet/>
      <dgm:spPr/>
      <dgm:t>
        <a:bodyPr/>
        <a:lstStyle/>
        <a:p>
          <a:endParaRPr lang="en-US"/>
        </a:p>
      </dgm:t>
    </dgm:pt>
    <dgm:pt modelId="{FC5058C4-FBBC-4787-BE61-CED3B6DDB04A}" type="sibTrans" cxnId="{F658A22A-4301-4843-8699-97AF9CD5BD21}">
      <dgm:prSet/>
      <dgm:spPr/>
      <dgm:t>
        <a:bodyPr/>
        <a:lstStyle/>
        <a:p>
          <a:endParaRPr lang="en-US"/>
        </a:p>
      </dgm:t>
    </dgm:pt>
    <dgm:pt modelId="{9C722880-01B8-49C3-8620-2947A2041480}">
      <dgm:prSet/>
      <dgm:spPr/>
      <dgm:t>
        <a:bodyPr/>
        <a:lstStyle/>
        <a:p>
          <a:r>
            <a:rPr lang="en-US"/>
            <a:t>Power Automate Events/Executions</a:t>
          </a:r>
        </a:p>
      </dgm:t>
    </dgm:pt>
    <dgm:pt modelId="{839A8C3F-BEDD-4802-A88E-C74870D22C38}" type="parTrans" cxnId="{BDD01B95-2DE9-4453-AB60-1A56CDA3F191}">
      <dgm:prSet/>
      <dgm:spPr/>
      <dgm:t>
        <a:bodyPr/>
        <a:lstStyle/>
        <a:p>
          <a:endParaRPr lang="en-US"/>
        </a:p>
      </dgm:t>
    </dgm:pt>
    <dgm:pt modelId="{45E2F6FA-967B-43B1-A464-2827BA0741EC}" type="sibTrans" cxnId="{BDD01B95-2DE9-4453-AB60-1A56CDA3F191}">
      <dgm:prSet/>
      <dgm:spPr/>
      <dgm:t>
        <a:bodyPr/>
        <a:lstStyle/>
        <a:p>
          <a:endParaRPr lang="en-US"/>
        </a:p>
      </dgm:t>
    </dgm:pt>
    <dgm:pt modelId="{B7AB63CE-19A6-47FA-B6E5-5B5841EA7A80}">
      <dgm:prSet/>
      <dgm:spPr/>
      <dgm:t>
        <a:bodyPr/>
        <a:lstStyle/>
        <a:p>
          <a:r>
            <a:rPr lang="en-US"/>
            <a:t>Dataverse Capacity: Audit, File, Database.</a:t>
          </a:r>
        </a:p>
      </dgm:t>
    </dgm:pt>
    <dgm:pt modelId="{F2FDF7D9-B8EC-4D52-947B-8DE267C6FA52}" type="parTrans" cxnId="{C0B3AB1D-EB5D-4EAB-8037-FA289960A1EE}">
      <dgm:prSet/>
      <dgm:spPr/>
      <dgm:t>
        <a:bodyPr/>
        <a:lstStyle/>
        <a:p>
          <a:endParaRPr lang="en-US"/>
        </a:p>
      </dgm:t>
    </dgm:pt>
    <dgm:pt modelId="{E73F03B0-0452-4902-8498-BDFF22EDCE18}" type="sibTrans" cxnId="{C0B3AB1D-EB5D-4EAB-8037-FA289960A1EE}">
      <dgm:prSet/>
      <dgm:spPr/>
      <dgm:t>
        <a:bodyPr/>
        <a:lstStyle/>
        <a:p>
          <a:endParaRPr lang="en-US"/>
        </a:p>
      </dgm:t>
    </dgm:pt>
    <dgm:pt modelId="{9C7BBE99-D206-4714-8F1E-33EF844304EF}">
      <dgm:prSet/>
      <dgm:spPr/>
      <dgm:t>
        <a:bodyPr/>
        <a:lstStyle/>
        <a:p>
          <a:r>
            <a:rPr lang="en-US"/>
            <a:t>Dynamics 365 Copilots</a:t>
          </a:r>
        </a:p>
      </dgm:t>
    </dgm:pt>
    <dgm:pt modelId="{F8ADCF35-32E9-453F-95AA-EE5E92263F68}" type="parTrans" cxnId="{C17E3A4E-1618-44A8-8B57-39A91E0584CF}">
      <dgm:prSet/>
      <dgm:spPr/>
      <dgm:t>
        <a:bodyPr/>
        <a:lstStyle/>
        <a:p>
          <a:endParaRPr lang="en-US"/>
        </a:p>
      </dgm:t>
    </dgm:pt>
    <dgm:pt modelId="{15010420-3A2F-45D9-82DA-DB4D307EB9D1}" type="sibTrans" cxnId="{C17E3A4E-1618-44A8-8B57-39A91E0584CF}">
      <dgm:prSet/>
      <dgm:spPr/>
      <dgm:t>
        <a:bodyPr/>
        <a:lstStyle/>
        <a:p>
          <a:endParaRPr lang="en-US"/>
        </a:p>
      </dgm:t>
    </dgm:pt>
    <dgm:pt modelId="{E1A00FBF-AD19-4448-8987-77E4BFD95B3A}">
      <dgm:prSet/>
      <dgm:spPr/>
      <dgm:t>
        <a:bodyPr/>
        <a:lstStyle/>
        <a:p>
          <a:r>
            <a:rPr lang="en-US"/>
            <a:t>Attach License?</a:t>
          </a:r>
        </a:p>
      </dgm:t>
    </dgm:pt>
    <dgm:pt modelId="{8AE436D9-C798-432B-8A57-D44AF104DBBE}" type="parTrans" cxnId="{FAF3D5F1-52A4-445F-A14B-E95BA0510528}">
      <dgm:prSet/>
      <dgm:spPr/>
      <dgm:t>
        <a:bodyPr/>
        <a:lstStyle/>
        <a:p>
          <a:endParaRPr lang="en-US"/>
        </a:p>
      </dgm:t>
    </dgm:pt>
    <dgm:pt modelId="{9F793756-0DD5-4ECD-8A52-CD50AB8A6466}" type="sibTrans" cxnId="{FAF3D5F1-52A4-445F-A14B-E95BA0510528}">
      <dgm:prSet/>
      <dgm:spPr/>
      <dgm:t>
        <a:bodyPr/>
        <a:lstStyle/>
        <a:p>
          <a:endParaRPr lang="en-US"/>
        </a:p>
      </dgm:t>
    </dgm:pt>
    <dgm:pt modelId="{561FB088-2C7D-440B-9758-41BF9A0E5CAE}" type="pres">
      <dgm:prSet presAssocID="{28C3BBCA-9B4B-4244-A126-AFD95280EF2E}" presName="linear" presStyleCnt="0">
        <dgm:presLayoutVars>
          <dgm:animLvl val="lvl"/>
          <dgm:resizeHandles val="exact"/>
        </dgm:presLayoutVars>
      </dgm:prSet>
      <dgm:spPr/>
    </dgm:pt>
    <dgm:pt modelId="{F244E07D-B70A-424D-8049-417076FE1622}" type="pres">
      <dgm:prSet presAssocID="{85303726-E15B-461A-A593-B9E84FFFE1E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A53FCA-A7B0-4F63-9349-D6570BF12B62}" type="pres">
      <dgm:prSet presAssocID="{72A52F87-B9E3-4C52-8DCC-C1078CF66EE4}" presName="spacer" presStyleCnt="0"/>
      <dgm:spPr/>
    </dgm:pt>
    <dgm:pt modelId="{AF0C5592-33E8-4E31-ADC5-AF0680BE4AF4}" type="pres">
      <dgm:prSet presAssocID="{A6B6C032-0D6D-461C-B9FE-0985246F6D7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BA412D0-DBA5-4C4D-8894-63AEAA038890}" type="pres">
      <dgm:prSet presAssocID="{C456C6D4-B720-4E0A-AA37-0BB18C60C2A3}" presName="spacer" presStyleCnt="0"/>
      <dgm:spPr/>
    </dgm:pt>
    <dgm:pt modelId="{E2B11B45-1425-49D9-A7D1-559553EA9256}" type="pres">
      <dgm:prSet presAssocID="{7B907B6D-0CDA-47DF-838C-AD33446A617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98E422C-EBFB-46B1-8B5E-4404DC583957}" type="pres">
      <dgm:prSet presAssocID="{7B907B6D-0CDA-47DF-838C-AD33446A617C}" presName="childText" presStyleLbl="revTx" presStyleIdx="0" presStyleCnt="1">
        <dgm:presLayoutVars>
          <dgm:bulletEnabled val="1"/>
        </dgm:presLayoutVars>
      </dgm:prSet>
      <dgm:spPr/>
    </dgm:pt>
    <dgm:pt modelId="{283FF9EB-0C86-4D9D-86A7-243D22E39490}" type="pres">
      <dgm:prSet presAssocID="{E1A00FBF-AD19-4448-8987-77E4BFD95B3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F244207-26F3-459D-89FE-37372397C0C7}" type="presOf" srcId="{9C7BBE99-D206-4714-8F1E-33EF844304EF}" destId="{598E422C-EBFB-46B1-8B5E-4404DC583957}" srcOrd="0" destOrd="2" presId="urn:microsoft.com/office/officeart/2005/8/layout/vList2"/>
    <dgm:cxn modelId="{A144060B-30C4-46B0-A071-FA1D034A3720}" type="presOf" srcId="{E1A00FBF-AD19-4448-8987-77E4BFD95B3A}" destId="{283FF9EB-0C86-4D9D-86A7-243D22E39490}" srcOrd="0" destOrd="0" presId="urn:microsoft.com/office/officeart/2005/8/layout/vList2"/>
    <dgm:cxn modelId="{C97AB713-D3E7-4952-B58F-543A569EA908}" type="presOf" srcId="{28C3BBCA-9B4B-4244-A126-AFD95280EF2E}" destId="{561FB088-2C7D-440B-9758-41BF9A0E5CAE}" srcOrd="0" destOrd="0" presId="urn:microsoft.com/office/officeart/2005/8/layout/vList2"/>
    <dgm:cxn modelId="{C0B3AB1D-EB5D-4EAB-8037-FA289960A1EE}" srcId="{7B907B6D-0CDA-47DF-838C-AD33446A617C}" destId="{B7AB63CE-19A6-47FA-B6E5-5B5841EA7A80}" srcOrd="1" destOrd="0" parTransId="{F2FDF7D9-B8EC-4D52-947B-8DE267C6FA52}" sibTransId="{E73F03B0-0452-4902-8498-BDFF22EDCE18}"/>
    <dgm:cxn modelId="{F658A22A-4301-4843-8699-97AF9CD5BD21}" srcId="{28C3BBCA-9B4B-4244-A126-AFD95280EF2E}" destId="{7B907B6D-0CDA-47DF-838C-AD33446A617C}" srcOrd="2" destOrd="0" parTransId="{F62661ED-A4AF-4707-9F9F-BD01A46E80CA}" sibTransId="{FC5058C4-FBBC-4787-BE61-CED3B6DDB04A}"/>
    <dgm:cxn modelId="{BCC71B2F-BCF2-447F-8CD5-CC6BF6A1C43A}" type="presOf" srcId="{7B907B6D-0CDA-47DF-838C-AD33446A617C}" destId="{E2B11B45-1425-49D9-A7D1-559553EA9256}" srcOrd="0" destOrd="0" presId="urn:microsoft.com/office/officeart/2005/8/layout/vList2"/>
    <dgm:cxn modelId="{8CBDE960-7919-45C4-8926-E26072A8BAD9}" type="presOf" srcId="{A6B6C032-0D6D-461C-B9FE-0985246F6D70}" destId="{AF0C5592-33E8-4E31-ADC5-AF0680BE4AF4}" srcOrd="0" destOrd="0" presId="urn:microsoft.com/office/officeart/2005/8/layout/vList2"/>
    <dgm:cxn modelId="{CEE15061-3B14-4A14-B9D7-8FCDD01A43E7}" type="presOf" srcId="{9C722880-01B8-49C3-8620-2947A2041480}" destId="{598E422C-EBFB-46B1-8B5E-4404DC583957}" srcOrd="0" destOrd="0" presId="urn:microsoft.com/office/officeart/2005/8/layout/vList2"/>
    <dgm:cxn modelId="{32A42C68-AA9C-4E5B-B168-C3029F0C8146}" type="presOf" srcId="{B7AB63CE-19A6-47FA-B6E5-5B5841EA7A80}" destId="{598E422C-EBFB-46B1-8B5E-4404DC583957}" srcOrd="0" destOrd="1" presId="urn:microsoft.com/office/officeart/2005/8/layout/vList2"/>
    <dgm:cxn modelId="{9FB6496C-1411-4766-9D99-2BDAA97FBB70}" type="presOf" srcId="{85303726-E15B-461A-A593-B9E84FFFE1E6}" destId="{F244E07D-B70A-424D-8049-417076FE1622}" srcOrd="0" destOrd="0" presId="urn:microsoft.com/office/officeart/2005/8/layout/vList2"/>
    <dgm:cxn modelId="{C17E3A4E-1618-44A8-8B57-39A91E0584CF}" srcId="{7B907B6D-0CDA-47DF-838C-AD33446A617C}" destId="{9C7BBE99-D206-4714-8F1E-33EF844304EF}" srcOrd="2" destOrd="0" parTransId="{F8ADCF35-32E9-453F-95AA-EE5E92263F68}" sibTransId="{15010420-3A2F-45D9-82DA-DB4D307EB9D1}"/>
    <dgm:cxn modelId="{BDD01B95-2DE9-4453-AB60-1A56CDA3F191}" srcId="{7B907B6D-0CDA-47DF-838C-AD33446A617C}" destId="{9C722880-01B8-49C3-8620-2947A2041480}" srcOrd="0" destOrd="0" parTransId="{839A8C3F-BEDD-4802-A88E-C74870D22C38}" sibTransId="{45E2F6FA-967B-43B1-A464-2827BA0741EC}"/>
    <dgm:cxn modelId="{359A40BD-722A-4CF2-B0A1-B2404EC4E184}" srcId="{28C3BBCA-9B4B-4244-A126-AFD95280EF2E}" destId="{85303726-E15B-461A-A593-B9E84FFFE1E6}" srcOrd="0" destOrd="0" parTransId="{9C7559E0-D9BE-4D8E-A595-D453534E03D4}" sibTransId="{72A52F87-B9E3-4C52-8DCC-C1078CF66EE4}"/>
    <dgm:cxn modelId="{FAF3D5F1-52A4-445F-A14B-E95BA0510528}" srcId="{28C3BBCA-9B4B-4244-A126-AFD95280EF2E}" destId="{E1A00FBF-AD19-4448-8987-77E4BFD95B3A}" srcOrd="3" destOrd="0" parTransId="{8AE436D9-C798-432B-8A57-D44AF104DBBE}" sibTransId="{9F793756-0DD5-4ECD-8A52-CD50AB8A6466}"/>
    <dgm:cxn modelId="{A7F26EF8-D2FD-4F2A-8B4C-FBBC6B15E109}" srcId="{28C3BBCA-9B4B-4244-A126-AFD95280EF2E}" destId="{A6B6C032-0D6D-461C-B9FE-0985246F6D70}" srcOrd="1" destOrd="0" parTransId="{64D6A9C8-A7B2-472F-855C-64B3F4C3C823}" sibTransId="{C456C6D4-B720-4E0A-AA37-0BB18C60C2A3}"/>
    <dgm:cxn modelId="{5A20E92F-A846-4D32-B40F-68A399FD1CE8}" type="presParOf" srcId="{561FB088-2C7D-440B-9758-41BF9A0E5CAE}" destId="{F244E07D-B70A-424D-8049-417076FE1622}" srcOrd="0" destOrd="0" presId="urn:microsoft.com/office/officeart/2005/8/layout/vList2"/>
    <dgm:cxn modelId="{E5DBE634-69FC-45DA-B669-4349AA6BFDF0}" type="presParOf" srcId="{561FB088-2C7D-440B-9758-41BF9A0E5CAE}" destId="{8FA53FCA-A7B0-4F63-9349-D6570BF12B62}" srcOrd="1" destOrd="0" presId="urn:microsoft.com/office/officeart/2005/8/layout/vList2"/>
    <dgm:cxn modelId="{D1490FAF-91BE-45C5-B30E-891E6371443D}" type="presParOf" srcId="{561FB088-2C7D-440B-9758-41BF9A0E5CAE}" destId="{AF0C5592-33E8-4E31-ADC5-AF0680BE4AF4}" srcOrd="2" destOrd="0" presId="urn:microsoft.com/office/officeart/2005/8/layout/vList2"/>
    <dgm:cxn modelId="{8056FD9D-2E08-40B2-9893-F82B4E570F78}" type="presParOf" srcId="{561FB088-2C7D-440B-9758-41BF9A0E5CAE}" destId="{0BA412D0-DBA5-4C4D-8894-63AEAA038890}" srcOrd="3" destOrd="0" presId="urn:microsoft.com/office/officeart/2005/8/layout/vList2"/>
    <dgm:cxn modelId="{2EE04010-6245-46AA-92E5-9358BE074B82}" type="presParOf" srcId="{561FB088-2C7D-440B-9758-41BF9A0E5CAE}" destId="{E2B11B45-1425-49D9-A7D1-559553EA9256}" srcOrd="4" destOrd="0" presId="urn:microsoft.com/office/officeart/2005/8/layout/vList2"/>
    <dgm:cxn modelId="{0D6219F5-2E2E-44E4-AF55-A62950AC1959}" type="presParOf" srcId="{561FB088-2C7D-440B-9758-41BF9A0E5CAE}" destId="{598E422C-EBFB-46B1-8B5E-4404DC583957}" srcOrd="5" destOrd="0" presId="urn:microsoft.com/office/officeart/2005/8/layout/vList2"/>
    <dgm:cxn modelId="{F7E61878-A25B-4748-9106-09815DA6F1E5}" type="presParOf" srcId="{561FB088-2C7D-440B-9758-41BF9A0E5CAE}" destId="{283FF9EB-0C86-4D9D-86A7-243D22E394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AB9EBB-B62F-4EB4-A63B-72174218741B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88ADE09-ED81-4F82-996D-E00795045314}">
      <dgm:prSet/>
      <dgm:spPr/>
      <dgm:t>
        <a:bodyPr/>
        <a:lstStyle/>
        <a:p>
          <a:r>
            <a:rPr lang="en-US"/>
            <a:t>Purchase X amount of Y per Z period.</a:t>
          </a:r>
        </a:p>
      </dgm:t>
    </dgm:pt>
    <dgm:pt modelId="{6F969D5F-7473-4EFD-9A1E-34C4E8F83FF3}" type="parTrans" cxnId="{6C8F1A3D-C48F-4D35-9444-FBCB26079ACD}">
      <dgm:prSet/>
      <dgm:spPr/>
      <dgm:t>
        <a:bodyPr/>
        <a:lstStyle/>
        <a:p>
          <a:endParaRPr lang="en-US"/>
        </a:p>
      </dgm:t>
    </dgm:pt>
    <dgm:pt modelId="{B9FA0A9C-FF71-4685-8232-CFD2E5C1419E}" type="sibTrans" cxnId="{6C8F1A3D-C48F-4D35-9444-FBCB26079ACD}">
      <dgm:prSet/>
      <dgm:spPr/>
      <dgm:t>
        <a:bodyPr/>
        <a:lstStyle/>
        <a:p>
          <a:endParaRPr lang="en-US"/>
        </a:p>
      </dgm:t>
    </dgm:pt>
    <dgm:pt modelId="{DC06B12C-44AB-4529-A644-430DF3FE1CF8}">
      <dgm:prSet/>
      <dgm:spPr/>
      <dgm:t>
        <a:bodyPr/>
        <a:lstStyle/>
        <a:p>
          <a:r>
            <a:rPr lang="en-US"/>
            <a:t>Examples</a:t>
          </a:r>
        </a:p>
      </dgm:t>
    </dgm:pt>
    <dgm:pt modelId="{B0F634CD-AFAB-40FE-87F9-7606B1E779C3}" type="parTrans" cxnId="{116443F7-A1E8-445D-879A-11C23E10516D}">
      <dgm:prSet/>
      <dgm:spPr/>
      <dgm:t>
        <a:bodyPr/>
        <a:lstStyle/>
        <a:p>
          <a:endParaRPr lang="en-US"/>
        </a:p>
      </dgm:t>
    </dgm:pt>
    <dgm:pt modelId="{C7469833-B833-4DFA-9B66-C3BA7E26FFF6}" type="sibTrans" cxnId="{116443F7-A1E8-445D-879A-11C23E10516D}">
      <dgm:prSet/>
      <dgm:spPr/>
      <dgm:t>
        <a:bodyPr/>
        <a:lstStyle/>
        <a:p>
          <a:endParaRPr lang="en-US"/>
        </a:p>
      </dgm:t>
    </dgm:pt>
    <dgm:pt modelId="{104F44CA-6B93-476C-B258-BFF722358094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Power Pages</a:t>
          </a:r>
          <a:endParaRPr lang="en-US"/>
        </a:p>
      </dgm:t>
    </dgm:pt>
    <dgm:pt modelId="{63D03478-242D-4698-979C-79C1AAB0D485}" type="parTrans" cxnId="{804EDA08-AB71-49EA-9F9D-65ED9528E0E7}">
      <dgm:prSet/>
      <dgm:spPr/>
      <dgm:t>
        <a:bodyPr/>
        <a:lstStyle/>
        <a:p>
          <a:endParaRPr lang="en-US"/>
        </a:p>
      </dgm:t>
    </dgm:pt>
    <dgm:pt modelId="{997D4128-1A7C-4D8F-8C88-77FB03AF3532}" type="sibTrans" cxnId="{804EDA08-AB71-49EA-9F9D-65ED9528E0E7}">
      <dgm:prSet/>
      <dgm:spPr/>
      <dgm:t>
        <a:bodyPr/>
        <a:lstStyle/>
        <a:p>
          <a:endParaRPr lang="en-US"/>
        </a:p>
      </dgm:t>
    </dgm:pt>
    <dgm:pt modelId="{844C8F78-1663-497E-B2EB-07C21AE09D7B}">
      <dgm:prSet/>
      <dgm:spPr/>
      <dgm:t>
        <a:bodyPr/>
        <a:lstStyle/>
        <a:p>
          <a:r>
            <a:rPr lang="en-US"/>
            <a:t>Number of Logins</a:t>
          </a:r>
        </a:p>
      </dgm:t>
    </dgm:pt>
    <dgm:pt modelId="{DFA81FC6-8036-4CC0-8474-9E234A7E3F6D}" type="parTrans" cxnId="{9EF7D3FB-58D9-49E3-BD98-4544429F018E}">
      <dgm:prSet/>
      <dgm:spPr/>
      <dgm:t>
        <a:bodyPr/>
        <a:lstStyle/>
        <a:p>
          <a:endParaRPr lang="en-US"/>
        </a:p>
      </dgm:t>
    </dgm:pt>
    <dgm:pt modelId="{45148D2B-31EB-4472-9910-C74DA1116D39}" type="sibTrans" cxnId="{9EF7D3FB-58D9-49E3-BD98-4544429F018E}">
      <dgm:prSet/>
      <dgm:spPr/>
      <dgm:t>
        <a:bodyPr/>
        <a:lstStyle/>
        <a:p>
          <a:endParaRPr lang="en-US"/>
        </a:p>
      </dgm:t>
    </dgm:pt>
    <dgm:pt modelId="{69E43E4D-4759-4474-B449-F91F123019A6}">
      <dgm:prSet/>
      <dgm:spPr/>
      <dgm:t>
        <a:bodyPr/>
        <a:lstStyle/>
        <a:p>
          <a:r>
            <a:rPr lang="en-US" dirty="0"/>
            <a:t>Number of Anonymous Uses</a:t>
          </a:r>
        </a:p>
      </dgm:t>
    </dgm:pt>
    <dgm:pt modelId="{62EDCC88-F9B3-4188-95BC-D01B27BC1ABE}" type="parTrans" cxnId="{EE03E96B-676E-44FB-9213-998F5E07DB4F}">
      <dgm:prSet/>
      <dgm:spPr/>
      <dgm:t>
        <a:bodyPr/>
        <a:lstStyle/>
        <a:p>
          <a:endParaRPr lang="en-US"/>
        </a:p>
      </dgm:t>
    </dgm:pt>
    <dgm:pt modelId="{3564E04E-3C7D-4D22-84FE-91398A689515}" type="sibTrans" cxnId="{EE03E96B-676E-44FB-9213-998F5E07DB4F}">
      <dgm:prSet/>
      <dgm:spPr/>
      <dgm:t>
        <a:bodyPr/>
        <a:lstStyle/>
        <a:p>
          <a:endParaRPr lang="en-US"/>
        </a:p>
      </dgm:t>
    </dgm:pt>
    <dgm:pt modelId="{65453552-8D28-4C9E-81F5-40F072EC0CD7}">
      <dgm:prSet/>
      <dgm:spPr/>
      <dgm:t>
        <a:bodyPr/>
        <a:lstStyle/>
        <a:p>
          <a:r>
            <a:rPr lang="en-US">
              <a:hlinkClick xmlns:r="http://schemas.openxmlformats.org/officeDocument/2006/relationships" r:id="rId2"/>
            </a:rPr>
            <a:t>AI Builder</a:t>
          </a:r>
          <a:endParaRPr lang="en-US"/>
        </a:p>
      </dgm:t>
    </dgm:pt>
    <dgm:pt modelId="{730DFE29-7131-475A-A282-A37A0F84AF70}" type="parTrans" cxnId="{03DE4260-D28C-4E2B-8113-EE2320A15282}">
      <dgm:prSet/>
      <dgm:spPr/>
      <dgm:t>
        <a:bodyPr/>
        <a:lstStyle/>
        <a:p>
          <a:endParaRPr lang="en-US"/>
        </a:p>
      </dgm:t>
    </dgm:pt>
    <dgm:pt modelId="{6FF8FFA7-199C-429A-8873-98917FCE65FF}" type="sibTrans" cxnId="{03DE4260-D28C-4E2B-8113-EE2320A15282}">
      <dgm:prSet/>
      <dgm:spPr/>
      <dgm:t>
        <a:bodyPr/>
        <a:lstStyle/>
        <a:p>
          <a:endParaRPr lang="en-US"/>
        </a:p>
      </dgm:t>
    </dgm:pt>
    <dgm:pt modelId="{48F0D897-1C16-459E-81D7-56E1148B84EC}">
      <dgm:prSet/>
      <dgm:spPr/>
      <dgm:t>
        <a:bodyPr/>
        <a:lstStyle/>
        <a:p>
          <a:r>
            <a:rPr lang="en-US"/>
            <a:t>Service Credits</a:t>
          </a:r>
        </a:p>
      </dgm:t>
    </dgm:pt>
    <dgm:pt modelId="{4EB48189-743D-4C59-BD8C-C53C637AD6B4}" type="parTrans" cxnId="{94F8CCF6-07B8-4A93-9455-F9A677B3A9AE}">
      <dgm:prSet/>
      <dgm:spPr/>
      <dgm:t>
        <a:bodyPr/>
        <a:lstStyle/>
        <a:p>
          <a:endParaRPr lang="en-US"/>
        </a:p>
      </dgm:t>
    </dgm:pt>
    <dgm:pt modelId="{F5C11F92-16F5-4191-85F1-6B38C9B5799D}" type="sibTrans" cxnId="{94F8CCF6-07B8-4A93-9455-F9A677B3A9AE}">
      <dgm:prSet/>
      <dgm:spPr/>
      <dgm:t>
        <a:bodyPr/>
        <a:lstStyle/>
        <a:p>
          <a:endParaRPr lang="en-US"/>
        </a:p>
      </dgm:t>
    </dgm:pt>
    <dgm:pt modelId="{732CB6B0-36F0-496F-8204-778A91C656DE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Copilot Studio</a:t>
          </a:r>
          <a:endParaRPr lang="en-US"/>
        </a:p>
      </dgm:t>
    </dgm:pt>
    <dgm:pt modelId="{103DA649-A8AB-442E-B230-D09F76A8FD63}" type="parTrans" cxnId="{1D37DE57-200A-4E62-84BE-88D5732D4208}">
      <dgm:prSet/>
      <dgm:spPr/>
      <dgm:t>
        <a:bodyPr/>
        <a:lstStyle/>
        <a:p>
          <a:endParaRPr lang="en-US"/>
        </a:p>
      </dgm:t>
    </dgm:pt>
    <dgm:pt modelId="{572BE86A-37A2-4031-8435-030B1C659DA9}" type="sibTrans" cxnId="{1D37DE57-200A-4E62-84BE-88D5732D4208}">
      <dgm:prSet/>
      <dgm:spPr/>
      <dgm:t>
        <a:bodyPr/>
        <a:lstStyle/>
        <a:p>
          <a:endParaRPr lang="en-US"/>
        </a:p>
      </dgm:t>
    </dgm:pt>
    <dgm:pt modelId="{DC30ED20-B867-46E9-8B7F-1065C0FBCA22}">
      <dgm:prSet/>
      <dgm:spPr/>
      <dgm:t>
        <a:bodyPr/>
        <a:lstStyle/>
        <a:p>
          <a:r>
            <a:rPr lang="en-US" dirty="0"/>
            <a:t>Number of messages with agents</a:t>
          </a:r>
        </a:p>
      </dgm:t>
    </dgm:pt>
    <dgm:pt modelId="{AB8E8D90-7636-41A6-A776-83B4A49917BE}" type="parTrans" cxnId="{2EF4130C-C498-46FB-96AD-DA24DFCBEB26}">
      <dgm:prSet/>
      <dgm:spPr/>
      <dgm:t>
        <a:bodyPr/>
        <a:lstStyle/>
        <a:p>
          <a:endParaRPr lang="en-US"/>
        </a:p>
      </dgm:t>
    </dgm:pt>
    <dgm:pt modelId="{0A0F4BD2-D434-4053-8F95-824FBB9FBAA5}" type="sibTrans" cxnId="{2EF4130C-C498-46FB-96AD-DA24DFCBEB26}">
      <dgm:prSet/>
      <dgm:spPr/>
      <dgm:t>
        <a:bodyPr/>
        <a:lstStyle/>
        <a:p>
          <a:endParaRPr lang="en-US"/>
        </a:p>
      </dgm:t>
    </dgm:pt>
    <dgm:pt modelId="{AE739011-3056-4B8E-B295-DCE000189EC5}" type="pres">
      <dgm:prSet presAssocID="{57AB9EBB-B62F-4EB4-A63B-72174218741B}" presName="linear" presStyleCnt="0">
        <dgm:presLayoutVars>
          <dgm:dir/>
          <dgm:animLvl val="lvl"/>
          <dgm:resizeHandles val="exact"/>
        </dgm:presLayoutVars>
      </dgm:prSet>
      <dgm:spPr/>
    </dgm:pt>
    <dgm:pt modelId="{F85C06DA-72DA-4A9F-9A2C-70A593ED4FCC}" type="pres">
      <dgm:prSet presAssocID="{488ADE09-ED81-4F82-996D-E00795045314}" presName="parentLin" presStyleCnt="0"/>
      <dgm:spPr/>
    </dgm:pt>
    <dgm:pt modelId="{2F990FDE-8198-4A43-9098-6308BC3C38B0}" type="pres">
      <dgm:prSet presAssocID="{488ADE09-ED81-4F82-996D-E00795045314}" presName="parentLeftMargin" presStyleLbl="node1" presStyleIdx="0" presStyleCnt="2"/>
      <dgm:spPr/>
    </dgm:pt>
    <dgm:pt modelId="{372C8098-F1EC-4AA3-999B-B26E7F3F1945}" type="pres">
      <dgm:prSet presAssocID="{488ADE09-ED81-4F82-996D-E0079504531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06312E-6CD8-4392-B7FD-9EA59F8FCC90}" type="pres">
      <dgm:prSet presAssocID="{488ADE09-ED81-4F82-996D-E00795045314}" presName="negativeSpace" presStyleCnt="0"/>
      <dgm:spPr/>
    </dgm:pt>
    <dgm:pt modelId="{FEF24E89-8E9D-455E-A7E6-11B8BFCA5005}" type="pres">
      <dgm:prSet presAssocID="{488ADE09-ED81-4F82-996D-E00795045314}" presName="childText" presStyleLbl="conFgAcc1" presStyleIdx="0" presStyleCnt="2">
        <dgm:presLayoutVars>
          <dgm:bulletEnabled val="1"/>
        </dgm:presLayoutVars>
      </dgm:prSet>
      <dgm:spPr/>
    </dgm:pt>
    <dgm:pt modelId="{C28D5C5D-0776-4C5C-A840-7C694C8EDF8C}" type="pres">
      <dgm:prSet presAssocID="{B9FA0A9C-FF71-4685-8232-CFD2E5C1419E}" presName="spaceBetweenRectangles" presStyleCnt="0"/>
      <dgm:spPr/>
    </dgm:pt>
    <dgm:pt modelId="{ED003E1B-E3BA-40E9-B8E1-FD093E0702FC}" type="pres">
      <dgm:prSet presAssocID="{DC06B12C-44AB-4529-A644-430DF3FE1CF8}" presName="parentLin" presStyleCnt="0"/>
      <dgm:spPr/>
    </dgm:pt>
    <dgm:pt modelId="{0AD5673B-10A0-4A49-B2E6-521C694D78A8}" type="pres">
      <dgm:prSet presAssocID="{DC06B12C-44AB-4529-A644-430DF3FE1CF8}" presName="parentLeftMargin" presStyleLbl="node1" presStyleIdx="0" presStyleCnt="2"/>
      <dgm:spPr/>
    </dgm:pt>
    <dgm:pt modelId="{AC932E61-5388-4769-BA2B-CFA166BAD6DC}" type="pres">
      <dgm:prSet presAssocID="{DC06B12C-44AB-4529-A644-430DF3FE1CF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4A62D8B-027A-4F91-A3D0-A5A04B76C13E}" type="pres">
      <dgm:prSet presAssocID="{DC06B12C-44AB-4529-A644-430DF3FE1CF8}" presName="negativeSpace" presStyleCnt="0"/>
      <dgm:spPr/>
    </dgm:pt>
    <dgm:pt modelId="{8612212B-E314-43E5-AA83-E3062F181E21}" type="pres">
      <dgm:prSet presAssocID="{DC06B12C-44AB-4529-A644-430DF3FE1CF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04EDA08-AB71-49EA-9F9D-65ED9528E0E7}" srcId="{DC06B12C-44AB-4529-A644-430DF3FE1CF8}" destId="{104F44CA-6B93-476C-B258-BFF722358094}" srcOrd="0" destOrd="0" parTransId="{63D03478-242D-4698-979C-79C1AAB0D485}" sibTransId="{997D4128-1A7C-4D8F-8C88-77FB03AF3532}"/>
    <dgm:cxn modelId="{2EF4130C-C498-46FB-96AD-DA24DFCBEB26}" srcId="{732CB6B0-36F0-496F-8204-778A91C656DE}" destId="{DC30ED20-B867-46E9-8B7F-1065C0FBCA22}" srcOrd="0" destOrd="0" parTransId="{AB8E8D90-7636-41A6-A776-83B4A49917BE}" sibTransId="{0A0F4BD2-D434-4053-8F95-824FBB9FBAA5}"/>
    <dgm:cxn modelId="{E8960A35-A330-4868-AE51-8920DCC2B6E5}" type="presOf" srcId="{65453552-8D28-4C9E-81F5-40F072EC0CD7}" destId="{8612212B-E314-43E5-AA83-E3062F181E21}" srcOrd="0" destOrd="3" presId="urn:microsoft.com/office/officeart/2005/8/layout/list1"/>
    <dgm:cxn modelId="{6C8F1A3D-C48F-4D35-9444-FBCB26079ACD}" srcId="{57AB9EBB-B62F-4EB4-A63B-72174218741B}" destId="{488ADE09-ED81-4F82-996D-E00795045314}" srcOrd="0" destOrd="0" parTransId="{6F969D5F-7473-4EFD-9A1E-34C4E8F83FF3}" sibTransId="{B9FA0A9C-FF71-4685-8232-CFD2E5C1419E}"/>
    <dgm:cxn modelId="{6EF99B5F-62C0-4B11-9733-4913A603BC8B}" type="presOf" srcId="{104F44CA-6B93-476C-B258-BFF722358094}" destId="{8612212B-E314-43E5-AA83-E3062F181E21}" srcOrd="0" destOrd="0" presId="urn:microsoft.com/office/officeart/2005/8/layout/list1"/>
    <dgm:cxn modelId="{03DE4260-D28C-4E2B-8113-EE2320A15282}" srcId="{DC06B12C-44AB-4529-A644-430DF3FE1CF8}" destId="{65453552-8D28-4C9E-81F5-40F072EC0CD7}" srcOrd="1" destOrd="0" parTransId="{730DFE29-7131-475A-A282-A37A0F84AF70}" sibTransId="{6FF8FFA7-199C-429A-8873-98917FCE65FF}"/>
    <dgm:cxn modelId="{43243443-B374-4580-8B5F-59614C238EF4}" type="presOf" srcId="{69E43E4D-4759-4474-B449-F91F123019A6}" destId="{8612212B-E314-43E5-AA83-E3062F181E21}" srcOrd="0" destOrd="2" presId="urn:microsoft.com/office/officeart/2005/8/layout/list1"/>
    <dgm:cxn modelId="{BB841D48-4C0E-4CA2-AB35-DFDCFA17E517}" type="presOf" srcId="{DC30ED20-B867-46E9-8B7F-1065C0FBCA22}" destId="{8612212B-E314-43E5-AA83-E3062F181E21}" srcOrd="0" destOrd="6" presId="urn:microsoft.com/office/officeart/2005/8/layout/list1"/>
    <dgm:cxn modelId="{E98A6F68-520A-4B2F-A4B7-82051C94A1DA}" type="presOf" srcId="{732CB6B0-36F0-496F-8204-778A91C656DE}" destId="{8612212B-E314-43E5-AA83-E3062F181E21}" srcOrd="0" destOrd="5" presId="urn:microsoft.com/office/officeart/2005/8/layout/list1"/>
    <dgm:cxn modelId="{EE03E96B-676E-44FB-9213-998F5E07DB4F}" srcId="{104F44CA-6B93-476C-B258-BFF722358094}" destId="{69E43E4D-4759-4474-B449-F91F123019A6}" srcOrd="1" destOrd="0" parTransId="{62EDCC88-F9B3-4188-95BC-D01B27BC1ABE}" sibTransId="{3564E04E-3C7D-4D22-84FE-91398A689515}"/>
    <dgm:cxn modelId="{3BE4194F-4DBF-49E5-8646-D8D28E7FE9BE}" type="presOf" srcId="{488ADE09-ED81-4F82-996D-E00795045314}" destId="{2F990FDE-8198-4A43-9098-6308BC3C38B0}" srcOrd="0" destOrd="0" presId="urn:microsoft.com/office/officeart/2005/8/layout/list1"/>
    <dgm:cxn modelId="{1D37DE57-200A-4E62-84BE-88D5732D4208}" srcId="{DC06B12C-44AB-4529-A644-430DF3FE1CF8}" destId="{732CB6B0-36F0-496F-8204-778A91C656DE}" srcOrd="2" destOrd="0" parTransId="{103DA649-A8AB-442E-B230-D09F76A8FD63}" sibTransId="{572BE86A-37A2-4031-8435-030B1C659DA9}"/>
    <dgm:cxn modelId="{D18A3491-1D75-4E3D-981B-638AFAF6BAE0}" type="presOf" srcId="{844C8F78-1663-497E-B2EB-07C21AE09D7B}" destId="{8612212B-E314-43E5-AA83-E3062F181E21}" srcOrd="0" destOrd="1" presId="urn:microsoft.com/office/officeart/2005/8/layout/list1"/>
    <dgm:cxn modelId="{4FD03B9C-82CB-4A0C-918B-F15F37CFA4A5}" type="presOf" srcId="{48F0D897-1C16-459E-81D7-56E1148B84EC}" destId="{8612212B-E314-43E5-AA83-E3062F181E21}" srcOrd="0" destOrd="4" presId="urn:microsoft.com/office/officeart/2005/8/layout/list1"/>
    <dgm:cxn modelId="{3918D2B2-2EEA-4E6B-8DC3-E875403837A3}" type="presOf" srcId="{57AB9EBB-B62F-4EB4-A63B-72174218741B}" destId="{AE739011-3056-4B8E-B295-DCE000189EC5}" srcOrd="0" destOrd="0" presId="urn:microsoft.com/office/officeart/2005/8/layout/list1"/>
    <dgm:cxn modelId="{721291E4-9323-4EA0-93B0-CBB23DCCF16B}" type="presOf" srcId="{DC06B12C-44AB-4529-A644-430DF3FE1CF8}" destId="{AC932E61-5388-4769-BA2B-CFA166BAD6DC}" srcOrd="1" destOrd="0" presId="urn:microsoft.com/office/officeart/2005/8/layout/list1"/>
    <dgm:cxn modelId="{94F8CCF6-07B8-4A93-9455-F9A677B3A9AE}" srcId="{65453552-8D28-4C9E-81F5-40F072EC0CD7}" destId="{48F0D897-1C16-459E-81D7-56E1148B84EC}" srcOrd="0" destOrd="0" parTransId="{4EB48189-743D-4C59-BD8C-C53C637AD6B4}" sibTransId="{F5C11F92-16F5-4191-85F1-6B38C9B5799D}"/>
    <dgm:cxn modelId="{116443F7-A1E8-445D-879A-11C23E10516D}" srcId="{57AB9EBB-B62F-4EB4-A63B-72174218741B}" destId="{DC06B12C-44AB-4529-A644-430DF3FE1CF8}" srcOrd="1" destOrd="0" parTransId="{B0F634CD-AFAB-40FE-87F9-7606B1E779C3}" sibTransId="{C7469833-B833-4DFA-9B66-C3BA7E26FFF6}"/>
    <dgm:cxn modelId="{538A9AF7-C6F0-4B27-A320-A51C26F10592}" type="presOf" srcId="{488ADE09-ED81-4F82-996D-E00795045314}" destId="{372C8098-F1EC-4AA3-999B-B26E7F3F1945}" srcOrd="1" destOrd="0" presId="urn:microsoft.com/office/officeart/2005/8/layout/list1"/>
    <dgm:cxn modelId="{DF9774FB-FECE-406A-89EB-60CA03DF6BE4}" type="presOf" srcId="{DC06B12C-44AB-4529-A644-430DF3FE1CF8}" destId="{0AD5673B-10A0-4A49-B2E6-521C694D78A8}" srcOrd="0" destOrd="0" presId="urn:microsoft.com/office/officeart/2005/8/layout/list1"/>
    <dgm:cxn modelId="{9EF7D3FB-58D9-49E3-BD98-4544429F018E}" srcId="{104F44CA-6B93-476C-B258-BFF722358094}" destId="{844C8F78-1663-497E-B2EB-07C21AE09D7B}" srcOrd="0" destOrd="0" parTransId="{DFA81FC6-8036-4CC0-8474-9E234A7E3F6D}" sibTransId="{45148D2B-31EB-4472-9910-C74DA1116D39}"/>
    <dgm:cxn modelId="{8FC49C40-8DD6-431E-8601-25EBD07A9F02}" type="presParOf" srcId="{AE739011-3056-4B8E-B295-DCE000189EC5}" destId="{F85C06DA-72DA-4A9F-9A2C-70A593ED4FCC}" srcOrd="0" destOrd="0" presId="urn:microsoft.com/office/officeart/2005/8/layout/list1"/>
    <dgm:cxn modelId="{38C364E3-BAC8-4849-B832-393268B97268}" type="presParOf" srcId="{F85C06DA-72DA-4A9F-9A2C-70A593ED4FCC}" destId="{2F990FDE-8198-4A43-9098-6308BC3C38B0}" srcOrd="0" destOrd="0" presId="urn:microsoft.com/office/officeart/2005/8/layout/list1"/>
    <dgm:cxn modelId="{441B40B8-AA97-4F64-9E35-65F3E5F491F5}" type="presParOf" srcId="{F85C06DA-72DA-4A9F-9A2C-70A593ED4FCC}" destId="{372C8098-F1EC-4AA3-999B-B26E7F3F1945}" srcOrd="1" destOrd="0" presId="urn:microsoft.com/office/officeart/2005/8/layout/list1"/>
    <dgm:cxn modelId="{B3A23B00-AA3F-43F0-828A-E43A5440B351}" type="presParOf" srcId="{AE739011-3056-4B8E-B295-DCE000189EC5}" destId="{9306312E-6CD8-4392-B7FD-9EA59F8FCC90}" srcOrd="1" destOrd="0" presId="urn:microsoft.com/office/officeart/2005/8/layout/list1"/>
    <dgm:cxn modelId="{3C651DF1-D684-4EE9-AEE3-CDFFA485DEF6}" type="presParOf" srcId="{AE739011-3056-4B8E-B295-DCE000189EC5}" destId="{FEF24E89-8E9D-455E-A7E6-11B8BFCA5005}" srcOrd="2" destOrd="0" presId="urn:microsoft.com/office/officeart/2005/8/layout/list1"/>
    <dgm:cxn modelId="{5B061F3D-BD20-4D85-9834-D044CB1F3D76}" type="presParOf" srcId="{AE739011-3056-4B8E-B295-DCE000189EC5}" destId="{C28D5C5D-0776-4C5C-A840-7C694C8EDF8C}" srcOrd="3" destOrd="0" presId="urn:microsoft.com/office/officeart/2005/8/layout/list1"/>
    <dgm:cxn modelId="{336BD530-BCDF-47F3-A528-2A044D8DE4E3}" type="presParOf" srcId="{AE739011-3056-4B8E-B295-DCE000189EC5}" destId="{ED003E1B-E3BA-40E9-B8E1-FD093E0702FC}" srcOrd="4" destOrd="0" presId="urn:microsoft.com/office/officeart/2005/8/layout/list1"/>
    <dgm:cxn modelId="{2F44DFDC-7BB5-48AA-A6CD-765E92F64561}" type="presParOf" srcId="{ED003E1B-E3BA-40E9-B8E1-FD093E0702FC}" destId="{0AD5673B-10A0-4A49-B2E6-521C694D78A8}" srcOrd="0" destOrd="0" presId="urn:microsoft.com/office/officeart/2005/8/layout/list1"/>
    <dgm:cxn modelId="{1093185E-75ED-4EC0-A7FC-3653128211AB}" type="presParOf" srcId="{ED003E1B-E3BA-40E9-B8E1-FD093E0702FC}" destId="{AC932E61-5388-4769-BA2B-CFA166BAD6DC}" srcOrd="1" destOrd="0" presId="urn:microsoft.com/office/officeart/2005/8/layout/list1"/>
    <dgm:cxn modelId="{1112EFF8-0D7B-4DCE-A8BB-0A2EB58620E9}" type="presParOf" srcId="{AE739011-3056-4B8E-B295-DCE000189EC5}" destId="{E4A62D8B-027A-4F91-A3D0-A5A04B76C13E}" srcOrd="5" destOrd="0" presId="urn:microsoft.com/office/officeart/2005/8/layout/list1"/>
    <dgm:cxn modelId="{082CC777-6BF6-4A0C-B26A-BFCFF6A9A891}" type="presParOf" srcId="{AE739011-3056-4B8E-B295-DCE000189EC5}" destId="{8612212B-E314-43E5-AA83-E3062F181E2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571C65-AF07-4D16-B940-9FC99B7E7D77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FF8DAF9F-4C5A-4587-9E3F-FB7FA4B2D244}">
      <dgm:prSet/>
      <dgm:spPr/>
      <dgm:t>
        <a:bodyPr/>
        <a:lstStyle/>
        <a:p>
          <a:r>
            <a:rPr lang="en-US"/>
            <a:t>Link to an Azure Subscription</a:t>
          </a:r>
        </a:p>
      </dgm:t>
    </dgm:pt>
    <dgm:pt modelId="{4E984772-620D-47C3-AFC2-C9FED437AC25}" type="parTrans" cxnId="{DEEF872B-B0B4-4156-B981-EC7A7BA3957B}">
      <dgm:prSet/>
      <dgm:spPr/>
      <dgm:t>
        <a:bodyPr/>
        <a:lstStyle/>
        <a:p>
          <a:endParaRPr lang="en-US"/>
        </a:p>
      </dgm:t>
    </dgm:pt>
    <dgm:pt modelId="{2585F7EF-6433-462F-A6AA-CBF8EB6FAF79}" type="sibTrans" cxnId="{DEEF872B-B0B4-4156-B981-EC7A7BA3957B}">
      <dgm:prSet/>
      <dgm:spPr/>
      <dgm:t>
        <a:bodyPr/>
        <a:lstStyle/>
        <a:p>
          <a:endParaRPr lang="en-US"/>
        </a:p>
      </dgm:t>
    </dgm:pt>
    <dgm:pt modelId="{2DEBF7CF-2AE0-4ABE-8BDC-A9CA3BD85FD6}">
      <dgm:prSet/>
      <dgm:spPr/>
      <dgm:t>
        <a:bodyPr/>
        <a:lstStyle/>
        <a:p>
          <a:r>
            <a:rPr lang="en-US"/>
            <a:t>Pay for consumption actually used instead</a:t>
          </a:r>
        </a:p>
      </dgm:t>
    </dgm:pt>
    <dgm:pt modelId="{55DAA5A6-0F43-49B0-B6E0-C0957A83035C}" type="parTrans" cxnId="{B38E5A3B-9E14-4C27-8137-4D33630CF7F2}">
      <dgm:prSet/>
      <dgm:spPr/>
      <dgm:t>
        <a:bodyPr/>
        <a:lstStyle/>
        <a:p>
          <a:endParaRPr lang="en-US"/>
        </a:p>
      </dgm:t>
    </dgm:pt>
    <dgm:pt modelId="{67EF56A7-AC75-40A4-88CE-35EF8612A21B}" type="sibTrans" cxnId="{B38E5A3B-9E14-4C27-8137-4D33630CF7F2}">
      <dgm:prSet/>
      <dgm:spPr/>
      <dgm:t>
        <a:bodyPr/>
        <a:lstStyle/>
        <a:p>
          <a:endParaRPr lang="en-US"/>
        </a:p>
      </dgm:t>
    </dgm:pt>
    <dgm:pt modelId="{45BAF1CD-8DDC-48C8-A60D-0D78020EDD9A}">
      <dgm:prSet/>
      <dgm:spPr/>
      <dgm:t>
        <a:bodyPr/>
        <a:lstStyle/>
        <a:p>
          <a:r>
            <a:rPr lang="en-US"/>
            <a:t>Examples:</a:t>
          </a:r>
        </a:p>
      </dgm:t>
    </dgm:pt>
    <dgm:pt modelId="{9DC065A2-C47E-40BA-8F26-9E9E666554A5}" type="parTrans" cxnId="{67DB0AC6-CC3C-4D64-8ED8-899301A7524B}">
      <dgm:prSet/>
      <dgm:spPr/>
      <dgm:t>
        <a:bodyPr/>
        <a:lstStyle/>
        <a:p>
          <a:endParaRPr lang="en-US"/>
        </a:p>
      </dgm:t>
    </dgm:pt>
    <dgm:pt modelId="{B40B7C4D-E244-4E26-8886-4B21916376F1}" type="sibTrans" cxnId="{67DB0AC6-CC3C-4D64-8ED8-899301A7524B}">
      <dgm:prSet/>
      <dgm:spPr/>
      <dgm:t>
        <a:bodyPr/>
        <a:lstStyle/>
        <a:p>
          <a:endParaRPr lang="en-US"/>
        </a:p>
      </dgm:t>
    </dgm:pt>
    <dgm:pt modelId="{EA2BC152-0DBB-4C6F-871D-E7FF18021FE5}">
      <dgm:prSet/>
      <dgm:spPr/>
      <dgm:t>
        <a:bodyPr/>
        <a:lstStyle/>
        <a:p>
          <a:r>
            <a:rPr lang="en-US"/>
            <a:t>Dynamics 365 Sales</a:t>
          </a:r>
        </a:p>
      </dgm:t>
    </dgm:pt>
    <dgm:pt modelId="{C26AD643-3D71-4387-9CAB-38D4DEEA34DD}" type="parTrans" cxnId="{938D7D5F-6D34-4CCE-B5C3-F864E8B53EFE}">
      <dgm:prSet/>
      <dgm:spPr/>
      <dgm:t>
        <a:bodyPr/>
        <a:lstStyle/>
        <a:p>
          <a:endParaRPr lang="en-US"/>
        </a:p>
      </dgm:t>
    </dgm:pt>
    <dgm:pt modelId="{4E8E972D-B92A-4C73-A3FC-0B8978ECD7C7}" type="sibTrans" cxnId="{938D7D5F-6D34-4CCE-B5C3-F864E8B53EFE}">
      <dgm:prSet/>
      <dgm:spPr/>
      <dgm:t>
        <a:bodyPr/>
        <a:lstStyle/>
        <a:p>
          <a:endParaRPr lang="en-US"/>
        </a:p>
      </dgm:t>
    </dgm:pt>
    <dgm:pt modelId="{2E5E73CF-BB5E-4BB4-8640-7A7C7E0D5CB1}">
      <dgm:prSet/>
      <dgm:spPr/>
      <dgm:t>
        <a:bodyPr/>
        <a:lstStyle/>
        <a:p>
          <a:r>
            <a:rPr lang="en-US"/>
            <a:t>If user logs into Dynamics 365 Sales in the Month the license fee is charged.</a:t>
          </a:r>
        </a:p>
      </dgm:t>
    </dgm:pt>
    <dgm:pt modelId="{3CD8370F-5F8F-4ABE-9B79-FCB9BD12B2DA}" type="parTrans" cxnId="{E349D0D6-F6CB-4219-8086-A44FCF6AEF97}">
      <dgm:prSet/>
      <dgm:spPr/>
      <dgm:t>
        <a:bodyPr/>
        <a:lstStyle/>
        <a:p>
          <a:endParaRPr lang="en-US"/>
        </a:p>
      </dgm:t>
    </dgm:pt>
    <dgm:pt modelId="{11F6DC48-BEE9-4A73-B9FC-EE0A24BB3237}" type="sibTrans" cxnId="{E349D0D6-F6CB-4219-8086-A44FCF6AEF97}">
      <dgm:prSet/>
      <dgm:spPr/>
      <dgm:t>
        <a:bodyPr/>
        <a:lstStyle/>
        <a:p>
          <a:endParaRPr lang="en-US"/>
        </a:p>
      </dgm:t>
    </dgm:pt>
    <dgm:pt modelId="{15AAE26C-9C74-49E9-AD26-6C0A0171740D}">
      <dgm:prSet/>
      <dgm:spPr/>
      <dgm:t>
        <a:bodyPr/>
        <a:lstStyle/>
        <a:p>
          <a:r>
            <a:rPr lang="en-US"/>
            <a:t>Copilot Studio</a:t>
          </a:r>
        </a:p>
      </dgm:t>
    </dgm:pt>
    <dgm:pt modelId="{41BFE67D-1663-417C-9FCE-4CB214FC46FA}" type="parTrans" cxnId="{8E8E944E-6A8B-422D-AEA9-E8CDB47080D4}">
      <dgm:prSet/>
      <dgm:spPr/>
      <dgm:t>
        <a:bodyPr/>
        <a:lstStyle/>
        <a:p>
          <a:endParaRPr lang="en-US"/>
        </a:p>
      </dgm:t>
    </dgm:pt>
    <dgm:pt modelId="{5245AC22-36A7-40DA-8181-080015497FE6}" type="sibTrans" cxnId="{8E8E944E-6A8B-422D-AEA9-E8CDB47080D4}">
      <dgm:prSet/>
      <dgm:spPr/>
      <dgm:t>
        <a:bodyPr/>
        <a:lstStyle/>
        <a:p>
          <a:endParaRPr lang="en-US"/>
        </a:p>
      </dgm:t>
    </dgm:pt>
    <dgm:pt modelId="{A20A8EAF-7147-4135-9F6B-9938B0C5B323}">
      <dgm:prSet/>
      <dgm:spPr/>
      <dgm:t>
        <a:bodyPr/>
        <a:lstStyle/>
        <a:p>
          <a:r>
            <a:rPr lang="en-US"/>
            <a:t>Messages consumption paid as used. (Combine with pre-purchased capacity)</a:t>
          </a:r>
        </a:p>
      </dgm:t>
    </dgm:pt>
    <dgm:pt modelId="{8F472A02-F4E8-44FA-A29B-BCE332AF8AC8}" type="parTrans" cxnId="{6F014F19-F897-49F2-ADA3-D5FCDE85445B}">
      <dgm:prSet/>
      <dgm:spPr/>
      <dgm:t>
        <a:bodyPr/>
        <a:lstStyle/>
        <a:p>
          <a:endParaRPr lang="en-US"/>
        </a:p>
      </dgm:t>
    </dgm:pt>
    <dgm:pt modelId="{71B54B29-070A-49B4-B974-B5A2BB577BB2}" type="sibTrans" cxnId="{6F014F19-F897-49F2-ADA3-D5FCDE85445B}">
      <dgm:prSet/>
      <dgm:spPr/>
      <dgm:t>
        <a:bodyPr/>
        <a:lstStyle/>
        <a:p>
          <a:endParaRPr lang="en-US"/>
        </a:p>
      </dgm:t>
    </dgm:pt>
    <dgm:pt modelId="{51645894-1D03-4C6F-AC46-3421A9AC0DF2}" type="pres">
      <dgm:prSet presAssocID="{5C571C65-AF07-4D16-B940-9FC99B7E7D77}" presName="linear" presStyleCnt="0">
        <dgm:presLayoutVars>
          <dgm:dir/>
          <dgm:animLvl val="lvl"/>
          <dgm:resizeHandles val="exact"/>
        </dgm:presLayoutVars>
      </dgm:prSet>
      <dgm:spPr/>
    </dgm:pt>
    <dgm:pt modelId="{966BC1F3-E5B3-4117-B812-CD9FF2E95DCE}" type="pres">
      <dgm:prSet presAssocID="{FF8DAF9F-4C5A-4587-9E3F-FB7FA4B2D244}" presName="parentLin" presStyleCnt="0"/>
      <dgm:spPr/>
    </dgm:pt>
    <dgm:pt modelId="{F0ADD47D-99EE-4B28-AB2C-D3DAF08C69A4}" type="pres">
      <dgm:prSet presAssocID="{FF8DAF9F-4C5A-4587-9E3F-FB7FA4B2D244}" presName="parentLeftMargin" presStyleLbl="node1" presStyleIdx="0" presStyleCnt="3"/>
      <dgm:spPr/>
    </dgm:pt>
    <dgm:pt modelId="{ABBAA20D-64B0-4427-842B-6B710D2CAB6E}" type="pres">
      <dgm:prSet presAssocID="{FF8DAF9F-4C5A-4587-9E3F-FB7FA4B2D24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16F82D5-69A1-4B16-A83B-F0DEEA96568B}" type="pres">
      <dgm:prSet presAssocID="{FF8DAF9F-4C5A-4587-9E3F-FB7FA4B2D244}" presName="negativeSpace" presStyleCnt="0"/>
      <dgm:spPr/>
    </dgm:pt>
    <dgm:pt modelId="{3B3057FD-AA7D-4C58-A2B9-1C8CCDEF79E5}" type="pres">
      <dgm:prSet presAssocID="{FF8DAF9F-4C5A-4587-9E3F-FB7FA4B2D244}" presName="childText" presStyleLbl="conFgAcc1" presStyleIdx="0" presStyleCnt="3">
        <dgm:presLayoutVars>
          <dgm:bulletEnabled val="1"/>
        </dgm:presLayoutVars>
      </dgm:prSet>
      <dgm:spPr/>
    </dgm:pt>
    <dgm:pt modelId="{8874B5AB-06BF-4FFE-979B-D5D0572BC6BA}" type="pres">
      <dgm:prSet presAssocID="{2585F7EF-6433-462F-A6AA-CBF8EB6FAF79}" presName="spaceBetweenRectangles" presStyleCnt="0"/>
      <dgm:spPr/>
    </dgm:pt>
    <dgm:pt modelId="{FDE2B6AD-13CA-4218-908A-1A9463843BEB}" type="pres">
      <dgm:prSet presAssocID="{2DEBF7CF-2AE0-4ABE-8BDC-A9CA3BD85FD6}" presName="parentLin" presStyleCnt="0"/>
      <dgm:spPr/>
    </dgm:pt>
    <dgm:pt modelId="{E6000A48-4CF5-48FA-A8DF-E43FC6CAC776}" type="pres">
      <dgm:prSet presAssocID="{2DEBF7CF-2AE0-4ABE-8BDC-A9CA3BD85FD6}" presName="parentLeftMargin" presStyleLbl="node1" presStyleIdx="0" presStyleCnt="3"/>
      <dgm:spPr/>
    </dgm:pt>
    <dgm:pt modelId="{26FC4E28-D6E6-4AE2-9B6B-09A221F2D412}" type="pres">
      <dgm:prSet presAssocID="{2DEBF7CF-2AE0-4ABE-8BDC-A9CA3BD85FD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9D3A928-62CC-4F4F-B8FA-ED3FA51FF493}" type="pres">
      <dgm:prSet presAssocID="{2DEBF7CF-2AE0-4ABE-8BDC-A9CA3BD85FD6}" presName="negativeSpace" presStyleCnt="0"/>
      <dgm:spPr/>
    </dgm:pt>
    <dgm:pt modelId="{C24F223E-C287-4392-9C23-EDBDC3E99CE6}" type="pres">
      <dgm:prSet presAssocID="{2DEBF7CF-2AE0-4ABE-8BDC-A9CA3BD85FD6}" presName="childText" presStyleLbl="conFgAcc1" presStyleIdx="1" presStyleCnt="3">
        <dgm:presLayoutVars>
          <dgm:bulletEnabled val="1"/>
        </dgm:presLayoutVars>
      </dgm:prSet>
      <dgm:spPr/>
    </dgm:pt>
    <dgm:pt modelId="{208ECDFD-273C-4FB4-8B09-3CA8207ED4B2}" type="pres">
      <dgm:prSet presAssocID="{67EF56A7-AC75-40A4-88CE-35EF8612A21B}" presName="spaceBetweenRectangles" presStyleCnt="0"/>
      <dgm:spPr/>
    </dgm:pt>
    <dgm:pt modelId="{044EDA46-EC3D-435E-9A9B-3B717E372C0C}" type="pres">
      <dgm:prSet presAssocID="{45BAF1CD-8DDC-48C8-A60D-0D78020EDD9A}" presName="parentLin" presStyleCnt="0"/>
      <dgm:spPr/>
    </dgm:pt>
    <dgm:pt modelId="{7B6610A0-0DEE-4877-A425-D40B3D6B4C52}" type="pres">
      <dgm:prSet presAssocID="{45BAF1CD-8DDC-48C8-A60D-0D78020EDD9A}" presName="parentLeftMargin" presStyleLbl="node1" presStyleIdx="1" presStyleCnt="3"/>
      <dgm:spPr/>
    </dgm:pt>
    <dgm:pt modelId="{D72D9C20-77A1-4B3D-A2E3-3E8D0B2AE492}" type="pres">
      <dgm:prSet presAssocID="{45BAF1CD-8DDC-48C8-A60D-0D78020EDD9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53774F3-C6E5-4B3E-A065-D0D150B5E018}" type="pres">
      <dgm:prSet presAssocID="{45BAF1CD-8DDC-48C8-A60D-0D78020EDD9A}" presName="negativeSpace" presStyleCnt="0"/>
      <dgm:spPr/>
    </dgm:pt>
    <dgm:pt modelId="{1BD73BE2-F4E5-451E-A7DA-97E4BA9F7B41}" type="pres">
      <dgm:prSet presAssocID="{45BAF1CD-8DDC-48C8-A60D-0D78020EDD9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F014F19-F897-49F2-ADA3-D5FCDE85445B}" srcId="{15AAE26C-9C74-49E9-AD26-6C0A0171740D}" destId="{A20A8EAF-7147-4135-9F6B-9938B0C5B323}" srcOrd="0" destOrd="0" parTransId="{8F472A02-F4E8-44FA-A29B-BCE332AF8AC8}" sibTransId="{71B54B29-070A-49B4-B974-B5A2BB577BB2}"/>
    <dgm:cxn modelId="{DEEF872B-B0B4-4156-B981-EC7A7BA3957B}" srcId="{5C571C65-AF07-4D16-B940-9FC99B7E7D77}" destId="{FF8DAF9F-4C5A-4587-9E3F-FB7FA4B2D244}" srcOrd="0" destOrd="0" parTransId="{4E984772-620D-47C3-AFC2-C9FED437AC25}" sibTransId="{2585F7EF-6433-462F-A6AA-CBF8EB6FAF79}"/>
    <dgm:cxn modelId="{1D3B4839-03B0-4955-8CA6-CE342FBE82FF}" type="presOf" srcId="{2E5E73CF-BB5E-4BB4-8640-7A7C7E0D5CB1}" destId="{1BD73BE2-F4E5-451E-A7DA-97E4BA9F7B41}" srcOrd="0" destOrd="1" presId="urn:microsoft.com/office/officeart/2005/8/layout/list1"/>
    <dgm:cxn modelId="{B38E5A3B-9E14-4C27-8137-4D33630CF7F2}" srcId="{5C571C65-AF07-4D16-B940-9FC99B7E7D77}" destId="{2DEBF7CF-2AE0-4ABE-8BDC-A9CA3BD85FD6}" srcOrd="1" destOrd="0" parTransId="{55DAA5A6-0F43-49B0-B6E0-C0957A83035C}" sibTransId="{67EF56A7-AC75-40A4-88CE-35EF8612A21B}"/>
    <dgm:cxn modelId="{938D7D5F-6D34-4CCE-B5C3-F864E8B53EFE}" srcId="{45BAF1CD-8DDC-48C8-A60D-0D78020EDD9A}" destId="{EA2BC152-0DBB-4C6F-871D-E7FF18021FE5}" srcOrd="0" destOrd="0" parTransId="{C26AD643-3D71-4387-9CAB-38D4DEEA34DD}" sibTransId="{4E8E972D-B92A-4C73-A3FC-0B8978ECD7C7}"/>
    <dgm:cxn modelId="{E6F1424E-5333-4E6F-9050-52D6ABF5B989}" type="presOf" srcId="{5C571C65-AF07-4D16-B940-9FC99B7E7D77}" destId="{51645894-1D03-4C6F-AC46-3421A9AC0DF2}" srcOrd="0" destOrd="0" presId="urn:microsoft.com/office/officeart/2005/8/layout/list1"/>
    <dgm:cxn modelId="{8E8E944E-6A8B-422D-AEA9-E8CDB47080D4}" srcId="{45BAF1CD-8DDC-48C8-A60D-0D78020EDD9A}" destId="{15AAE26C-9C74-49E9-AD26-6C0A0171740D}" srcOrd="1" destOrd="0" parTransId="{41BFE67D-1663-417C-9FCE-4CB214FC46FA}" sibTransId="{5245AC22-36A7-40DA-8181-080015497FE6}"/>
    <dgm:cxn modelId="{50736673-7AA8-4522-9C7C-106D6F2A3BD0}" type="presOf" srcId="{EA2BC152-0DBB-4C6F-871D-E7FF18021FE5}" destId="{1BD73BE2-F4E5-451E-A7DA-97E4BA9F7B41}" srcOrd="0" destOrd="0" presId="urn:microsoft.com/office/officeart/2005/8/layout/list1"/>
    <dgm:cxn modelId="{3C5AFD79-971A-4013-B486-B1594E10E200}" type="presOf" srcId="{45BAF1CD-8DDC-48C8-A60D-0D78020EDD9A}" destId="{D72D9C20-77A1-4B3D-A2E3-3E8D0B2AE492}" srcOrd="1" destOrd="0" presId="urn:microsoft.com/office/officeart/2005/8/layout/list1"/>
    <dgm:cxn modelId="{46FFBC82-C237-46CE-89D3-480901272B60}" type="presOf" srcId="{2DEBF7CF-2AE0-4ABE-8BDC-A9CA3BD85FD6}" destId="{26FC4E28-D6E6-4AE2-9B6B-09A221F2D412}" srcOrd="1" destOrd="0" presId="urn:microsoft.com/office/officeart/2005/8/layout/list1"/>
    <dgm:cxn modelId="{D54A778B-E590-4A08-9AB1-02EACB442B00}" type="presOf" srcId="{15AAE26C-9C74-49E9-AD26-6C0A0171740D}" destId="{1BD73BE2-F4E5-451E-A7DA-97E4BA9F7B41}" srcOrd="0" destOrd="2" presId="urn:microsoft.com/office/officeart/2005/8/layout/list1"/>
    <dgm:cxn modelId="{3AC3E2A6-CA7E-4053-92E6-49BB33FBFA5F}" type="presOf" srcId="{45BAF1CD-8DDC-48C8-A60D-0D78020EDD9A}" destId="{7B6610A0-0DEE-4877-A425-D40B3D6B4C52}" srcOrd="0" destOrd="0" presId="urn:microsoft.com/office/officeart/2005/8/layout/list1"/>
    <dgm:cxn modelId="{3BAC3CAF-9380-4DF9-9806-4D6DDBCFA1EA}" type="presOf" srcId="{FF8DAF9F-4C5A-4587-9E3F-FB7FA4B2D244}" destId="{ABBAA20D-64B0-4427-842B-6B710D2CAB6E}" srcOrd="1" destOrd="0" presId="urn:microsoft.com/office/officeart/2005/8/layout/list1"/>
    <dgm:cxn modelId="{017C36BA-17F7-42F3-A82E-2A250FF368F0}" type="presOf" srcId="{A20A8EAF-7147-4135-9F6B-9938B0C5B323}" destId="{1BD73BE2-F4E5-451E-A7DA-97E4BA9F7B41}" srcOrd="0" destOrd="3" presId="urn:microsoft.com/office/officeart/2005/8/layout/list1"/>
    <dgm:cxn modelId="{67DB0AC6-CC3C-4D64-8ED8-899301A7524B}" srcId="{5C571C65-AF07-4D16-B940-9FC99B7E7D77}" destId="{45BAF1CD-8DDC-48C8-A60D-0D78020EDD9A}" srcOrd="2" destOrd="0" parTransId="{9DC065A2-C47E-40BA-8F26-9E9E666554A5}" sibTransId="{B40B7C4D-E244-4E26-8886-4B21916376F1}"/>
    <dgm:cxn modelId="{E349D0D6-F6CB-4219-8086-A44FCF6AEF97}" srcId="{EA2BC152-0DBB-4C6F-871D-E7FF18021FE5}" destId="{2E5E73CF-BB5E-4BB4-8640-7A7C7E0D5CB1}" srcOrd="0" destOrd="0" parTransId="{3CD8370F-5F8F-4ABE-9B79-FCB9BD12B2DA}" sibTransId="{11F6DC48-BEE9-4A73-B9FC-EE0A24BB3237}"/>
    <dgm:cxn modelId="{DD79EAE3-D611-4210-81F4-2BE709E6D776}" type="presOf" srcId="{FF8DAF9F-4C5A-4587-9E3F-FB7FA4B2D244}" destId="{F0ADD47D-99EE-4B28-AB2C-D3DAF08C69A4}" srcOrd="0" destOrd="0" presId="urn:microsoft.com/office/officeart/2005/8/layout/list1"/>
    <dgm:cxn modelId="{D376FEEA-5421-4474-86D3-FC65EEC39DA8}" type="presOf" srcId="{2DEBF7CF-2AE0-4ABE-8BDC-A9CA3BD85FD6}" destId="{E6000A48-4CF5-48FA-A8DF-E43FC6CAC776}" srcOrd="0" destOrd="0" presId="urn:microsoft.com/office/officeart/2005/8/layout/list1"/>
    <dgm:cxn modelId="{9C17CB5F-FCCC-40AC-B23F-0111743B8763}" type="presParOf" srcId="{51645894-1D03-4C6F-AC46-3421A9AC0DF2}" destId="{966BC1F3-E5B3-4117-B812-CD9FF2E95DCE}" srcOrd="0" destOrd="0" presId="urn:microsoft.com/office/officeart/2005/8/layout/list1"/>
    <dgm:cxn modelId="{7B296B29-6932-4F94-B47C-0D6EA5388CC3}" type="presParOf" srcId="{966BC1F3-E5B3-4117-B812-CD9FF2E95DCE}" destId="{F0ADD47D-99EE-4B28-AB2C-D3DAF08C69A4}" srcOrd="0" destOrd="0" presId="urn:microsoft.com/office/officeart/2005/8/layout/list1"/>
    <dgm:cxn modelId="{5E3C4B70-1FC1-401F-9C55-C02DECA18C7F}" type="presParOf" srcId="{966BC1F3-E5B3-4117-B812-CD9FF2E95DCE}" destId="{ABBAA20D-64B0-4427-842B-6B710D2CAB6E}" srcOrd="1" destOrd="0" presId="urn:microsoft.com/office/officeart/2005/8/layout/list1"/>
    <dgm:cxn modelId="{F0696B85-1CE0-47F7-931E-038F18B9A250}" type="presParOf" srcId="{51645894-1D03-4C6F-AC46-3421A9AC0DF2}" destId="{916F82D5-69A1-4B16-A83B-F0DEEA96568B}" srcOrd="1" destOrd="0" presId="urn:microsoft.com/office/officeart/2005/8/layout/list1"/>
    <dgm:cxn modelId="{E3D3DD22-B44E-44A7-A2AD-D467D1F0E928}" type="presParOf" srcId="{51645894-1D03-4C6F-AC46-3421A9AC0DF2}" destId="{3B3057FD-AA7D-4C58-A2B9-1C8CCDEF79E5}" srcOrd="2" destOrd="0" presId="urn:microsoft.com/office/officeart/2005/8/layout/list1"/>
    <dgm:cxn modelId="{7C811AAA-1DBF-4935-AF89-53DB53B4E1D4}" type="presParOf" srcId="{51645894-1D03-4C6F-AC46-3421A9AC0DF2}" destId="{8874B5AB-06BF-4FFE-979B-D5D0572BC6BA}" srcOrd="3" destOrd="0" presId="urn:microsoft.com/office/officeart/2005/8/layout/list1"/>
    <dgm:cxn modelId="{33A49162-65B1-4429-A0C5-77FDCF1C892B}" type="presParOf" srcId="{51645894-1D03-4C6F-AC46-3421A9AC0DF2}" destId="{FDE2B6AD-13CA-4218-908A-1A9463843BEB}" srcOrd="4" destOrd="0" presId="urn:microsoft.com/office/officeart/2005/8/layout/list1"/>
    <dgm:cxn modelId="{8376FE39-732E-42E4-A780-A9323103C3D4}" type="presParOf" srcId="{FDE2B6AD-13CA-4218-908A-1A9463843BEB}" destId="{E6000A48-4CF5-48FA-A8DF-E43FC6CAC776}" srcOrd="0" destOrd="0" presId="urn:microsoft.com/office/officeart/2005/8/layout/list1"/>
    <dgm:cxn modelId="{0DCA72C1-764D-405A-ACB6-9A1CCDDE7BC3}" type="presParOf" srcId="{FDE2B6AD-13CA-4218-908A-1A9463843BEB}" destId="{26FC4E28-D6E6-4AE2-9B6B-09A221F2D412}" srcOrd="1" destOrd="0" presId="urn:microsoft.com/office/officeart/2005/8/layout/list1"/>
    <dgm:cxn modelId="{4799F7A2-68FC-42A4-86C6-5C445B9FEE97}" type="presParOf" srcId="{51645894-1D03-4C6F-AC46-3421A9AC0DF2}" destId="{B9D3A928-62CC-4F4F-B8FA-ED3FA51FF493}" srcOrd="5" destOrd="0" presId="urn:microsoft.com/office/officeart/2005/8/layout/list1"/>
    <dgm:cxn modelId="{9AB11205-BC38-44C6-AF81-C49CA52A96E1}" type="presParOf" srcId="{51645894-1D03-4C6F-AC46-3421A9AC0DF2}" destId="{C24F223E-C287-4392-9C23-EDBDC3E99CE6}" srcOrd="6" destOrd="0" presId="urn:microsoft.com/office/officeart/2005/8/layout/list1"/>
    <dgm:cxn modelId="{7A07AD9A-49B4-4F73-8703-5B19F4AD2A85}" type="presParOf" srcId="{51645894-1D03-4C6F-AC46-3421A9AC0DF2}" destId="{208ECDFD-273C-4FB4-8B09-3CA8207ED4B2}" srcOrd="7" destOrd="0" presId="urn:microsoft.com/office/officeart/2005/8/layout/list1"/>
    <dgm:cxn modelId="{BA632D3B-C904-46A7-947A-73874DEC39B7}" type="presParOf" srcId="{51645894-1D03-4C6F-AC46-3421A9AC0DF2}" destId="{044EDA46-EC3D-435E-9A9B-3B717E372C0C}" srcOrd="8" destOrd="0" presId="urn:microsoft.com/office/officeart/2005/8/layout/list1"/>
    <dgm:cxn modelId="{FC736D4E-4A3E-459A-80A8-4BFAB6886AAC}" type="presParOf" srcId="{044EDA46-EC3D-435E-9A9B-3B717E372C0C}" destId="{7B6610A0-0DEE-4877-A425-D40B3D6B4C52}" srcOrd="0" destOrd="0" presId="urn:microsoft.com/office/officeart/2005/8/layout/list1"/>
    <dgm:cxn modelId="{DB615B3E-7859-4875-9A21-E3FA24D302C4}" type="presParOf" srcId="{044EDA46-EC3D-435E-9A9B-3B717E372C0C}" destId="{D72D9C20-77A1-4B3D-A2E3-3E8D0B2AE492}" srcOrd="1" destOrd="0" presId="urn:microsoft.com/office/officeart/2005/8/layout/list1"/>
    <dgm:cxn modelId="{16201635-F440-4088-9563-469858FFEDF0}" type="presParOf" srcId="{51645894-1D03-4C6F-AC46-3421A9AC0DF2}" destId="{453774F3-C6E5-4B3E-A065-D0D150B5E018}" srcOrd="9" destOrd="0" presId="urn:microsoft.com/office/officeart/2005/8/layout/list1"/>
    <dgm:cxn modelId="{577478A5-2E63-44C3-87E6-BAB77CFAD387}" type="presParOf" srcId="{51645894-1D03-4C6F-AC46-3421A9AC0DF2}" destId="{1BD73BE2-F4E5-451E-A7DA-97E4BA9F7B4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A56DC3B-C2F2-49A2-B802-1D3E985DB880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3DFA30-5FA2-4A75-8443-34911E22ABED}">
      <dgm:prSet/>
      <dgm:spPr/>
      <dgm:t>
        <a:bodyPr/>
        <a:lstStyle/>
        <a:p>
          <a:r>
            <a:rPr lang="en-US"/>
            <a:t>If a user automatically receives information from Power Platform/Dynamics 365 they need a license.</a:t>
          </a:r>
        </a:p>
      </dgm:t>
    </dgm:pt>
    <dgm:pt modelId="{26FA72FD-E4BE-4F3B-B58F-A0E48C454A3F}" type="parTrans" cxnId="{70818717-7BD9-4FB4-856A-40174F9A8C5C}">
      <dgm:prSet/>
      <dgm:spPr/>
      <dgm:t>
        <a:bodyPr/>
        <a:lstStyle/>
        <a:p>
          <a:endParaRPr lang="en-US"/>
        </a:p>
      </dgm:t>
    </dgm:pt>
    <dgm:pt modelId="{8B9559B9-FE76-4D58-8BA1-5A905B720DD9}" type="sibTrans" cxnId="{70818717-7BD9-4FB4-856A-40174F9A8C5C}">
      <dgm:prSet/>
      <dgm:spPr/>
      <dgm:t>
        <a:bodyPr/>
        <a:lstStyle/>
        <a:p>
          <a:endParaRPr lang="en-US"/>
        </a:p>
      </dgm:t>
    </dgm:pt>
    <dgm:pt modelId="{3A81E2A0-9EDD-42DB-8064-D1131D8185BC}">
      <dgm:prSet/>
      <dgm:spPr/>
      <dgm:t>
        <a:bodyPr/>
        <a:lstStyle/>
        <a:p>
          <a:r>
            <a:rPr lang="en-US" dirty="0"/>
            <a:t>Automation is the key</a:t>
          </a:r>
        </a:p>
      </dgm:t>
    </dgm:pt>
    <dgm:pt modelId="{5B1402CE-60B8-483C-B533-2D9D249379E4}" type="parTrans" cxnId="{2A6E8D56-D3F1-4E01-B00A-7981C7CBA90E}">
      <dgm:prSet/>
      <dgm:spPr/>
      <dgm:t>
        <a:bodyPr/>
        <a:lstStyle/>
        <a:p>
          <a:endParaRPr lang="en-US"/>
        </a:p>
      </dgm:t>
    </dgm:pt>
    <dgm:pt modelId="{153B29B9-D216-4192-BC2A-005E4C7F22CB}" type="sibTrans" cxnId="{2A6E8D56-D3F1-4E01-B00A-7981C7CBA90E}">
      <dgm:prSet/>
      <dgm:spPr/>
      <dgm:t>
        <a:bodyPr/>
        <a:lstStyle/>
        <a:p>
          <a:endParaRPr lang="en-US"/>
        </a:p>
      </dgm:t>
    </dgm:pt>
    <dgm:pt modelId="{2CE66AA9-5C1A-4958-A597-D67A62CAAC8B}" type="pres">
      <dgm:prSet presAssocID="{DA56DC3B-C2F2-49A2-B802-1D3E985DB8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48DE3A-3695-4F24-BBD0-7A9E70BF02A9}" type="pres">
      <dgm:prSet presAssocID="{D73DFA30-5FA2-4A75-8443-34911E22ABED}" presName="hierRoot1" presStyleCnt="0"/>
      <dgm:spPr/>
    </dgm:pt>
    <dgm:pt modelId="{484158FD-8314-496E-8AE6-07F18FDA16FB}" type="pres">
      <dgm:prSet presAssocID="{D73DFA30-5FA2-4A75-8443-34911E22ABED}" presName="composite" presStyleCnt="0"/>
      <dgm:spPr/>
    </dgm:pt>
    <dgm:pt modelId="{43605201-8C0A-459C-9287-747B4B5C9B28}" type="pres">
      <dgm:prSet presAssocID="{D73DFA30-5FA2-4A75-8443-34911E22ABED}" presName="background" presStyleLbl="node0" presStyleIdx="0" presStyleCnt="2"/>
      <dgm:spPr/>
    </dgm:pt>
    <dgm:pt modelId="{B348DC5E-951A-4FCB-8172-391DABF9B736}" type="pres">
      <dgm:prSet presAssocID="{D73DFA30-5FA2-4A75-8443-34911E22ABED}" presName="text" presStyleLbl="fgAcc0" presStyleIdx="0" presStyleCnt="2">
        <dgm:presLayoutVars>
          <dgm:chPref val="3"/>
        </dgm:presLayoutVars>
      </dgm:prSet>
      <dgm:spPr/>
    </dgm:pt>
    <dgm:pt modelId="{3F9C57A3-3C2B-4223-9502-F4017DD43FBD}" type="pres">
      <dgm:prSet presAssocID="{D73DFA30-5FA2-4A75-8443-34911E22ABED}" presName="hierChild2" presStyleCnt="0"/>
      <dgm:spPr/>
    </dgm:pt>
    <dgm:pt modelId="{CA477C1F-374A-4AA4-A33D-C3598B1A4FF7}" type="pres">
      <dgm:prSet presAssocID="{3A81E2A0-9EDD-42DB-8064-D1131D8185BC}" presName="hierRoot1" presStyleCnt="0"/>
      <dgm:spPr/>
    </dgm:pt>
    <dgm:pt modelId="{FB0E6E79-C2BA-4C6D-AA57-4C410E10B007}" type="pres">
      <dgm:prSet presAssocID="{3A81E2A0-9EDD-42DB-8064-D1131D8185BC}" presName="composite" presStyleCnt="0"/>
      <dgm:spPr/>
    </dgm:pt>
    <dgm:pt modelId="{918B22B6-150B-40AA-9CF3-5B9141F74958}" type="pres">
      <dgm:prSet presAssocID="{3A81E2A0-9EDD-42DB-8064-D1131D8185BC}" presName="background" presStyleLbl="node0" presStyleIdx="1" presStyleCnt="2"/>
      <dgm:spPr/>
    </dgm:pt>
    <dgm:pt modelId="{CCB2E3A6-A0F7-44D6-82C4-CEA7F1FA8D27}" type="pres">
      <dgm:prSet presAssocID="{3A81E2A0-9EDD-42DB-8064-D1131D8185BC}" presName="text" presStyleLbl="fgAcc0" presStyleIdx="1" presStyleCnt="2">
        <dgm:presLayoutVars>
          <dgm:chPref val="3"/>
        </dgm:presLayoutVars>
      </dgm:prSet>
      <dgm:spPr/>
    </dgm:pt>
    <dgm:pt modelId="{0EDA77A1-B5C1-49AE-A233-C7C1863E294A}" type="pres">
      <dgm:prSet presAssocID="{3A81E2A0-9EDD-42DB-8064-D1131D8185BC}" presName="hierChild2" presStyleCnt="0"/>
      <dgm:spPr/>
    </dgm:pt>
  </dgm:ptLst>
  <dgm:cxnLst>
    <dgm:cxn modelId="{70818717-7BD9-4FB4-856A-40174F9A8C5C}" srcId="{DA56DC3B-C2F2-49A2-B802-1D3E985DB880}" destId="{D73DFA30-5FA2-4A75-8443-34911E22ABED}" srcOrd="0" destOrd="0" parTransId="{26FA72FD-E4BE-4F3B-B58F-A0E48C454A3F}" sibTransId="{8B9559B9-FE76-4D58-8BA1-5A905B720DD9}"/>
    <dgm:cxn modelId="{76216A46-CD91-40FC-9EB8-2C27DD45A4FC}" type="presOf" srcId="{3A81E2A0-9EDD-42DB-8064-D1131D8185BC}" destId="{CCB2E3A6-A0F7-44D6-82C4-CEA7F1FA8D27}" srcOrd="0" destOrd="0" presId="urn:microsoft.com/office/officeart/2005/8/layout/hierarchy1"/>
    <dgm:cxn modelId="{2A6E8D56-D3F1-4E01-B00A-7981C7CBA90E}" srcId="{DA56DC3B-C2F2-49A2-B802-1D3E985DB880}" destId="{3A81E2A0-9EDD-42DB-8064-D1131D8185BC}" srcOrd="1" destOrd="0" parTransId="{5B1402CE-60B8-483C-B533-2D9D249379E4}" sibTransId="{153B29B9-D216-4192-BC2A-005E4C7F22CB}"/>
    <dgm:cxn modelId="{1B142B86-B6BA-4677-B67D-67ABDF9CC90D}" type="presOf" srcId="{DA56DC3B-C2F2-49A2-B802-1D3E985DB880}" destId="{2CE66AA9-5C1A-4958-A597-D67A62CAAC8B}" srcOrd="0" destOrd="0" presId="urn:microsoft.com/office/officeart/2005/8/layout/hierarchy1"/>
    <dgm:cxn modelId="{325CE3BF-BAB2-4F85-A57B-493EE8B21018}" type="presOf" srcId="{D73DFA30-5FA2-4A75-8443-34911E22ABED}" destId="{B348DC5E-951A-4FCB-8172-391DABF9B736}" srcOrd="0" destOrd="0" presId="urn:microsoft.com/office/officeart/2005/8/layout/hierarchy1"/>
    <dgm:cxn modelId="{4E268133-0CB5-4C4D-B384-D9EFA7B4D5B7}" type="presParOf" srcId="{2CE66AA9-5C1A-4958-A597-D67A62CAAC8B}" destId="{7048DE3A-3695-4F24-BBD0-7A9E70BF02A9}" srcOrd="0" destOrd="0" presId="urn:microsoft.com/office/officeart/2005/8/layout/hierarchy1"/>
    <dgm:cxn modelId="{447B12D2-4412-4DD6-8FFE-548A048E06FC}" type="presParOf" srcId="{7048DE3A-3695-4F24-BBD0-7A9E70BF02A9}" destId="{484158FD-8314-496E-8AE6-07F18FDA16FB}" srcOrd="0" destOrd="0" presId="urn:microsoft.com/office/officeart/2005/8/layout/hierarchy1"/>
    <dgm:cxn modelId="{FE215548-003A-4A43-8A16-11B142FCA6EE}" type="presParOf" srcId="{484158FD-8314-496E-8AE6-07F18FDA16FB}" destId="{43605201-8C0A-459C-9287-747B4B5C9B28}" srcOrd="0" destOrd="0" presId="urn:microsoft.com/office/officeart/2005/8/layout/hierarchy1"/>
    <dgm:cxn modelId="{A77BA315-A799-4B45-AB43-C78F91416543}" type="presParOf" srcId="{484158FD-8314-496E-8AE6-07F18FDA16FB}" destId="{B348DC5E-951A-4FCB-8172-391DABF9B736}" srcOrd="1" destOrd="0" presId="urn:microsoft.com/office/officeart/2005/8/layout/hierarchy1"/>
    <dgm:cxn modelId="{A7B0A90D-3B1D-4D01-8607-FAD95A2AD614}" type="presParOf" srcId="{7048DE3A-3695-4F24-BBD0-7A9E70BF02A9}" destId="{3F9C57A3-3C2B-4223-9502-F4017DD43FBD}" srcOrd="1" destOrd="0" presId="urn:microsoft.com/office/officeart/2005/8/layout/hierarchy1"/>
    <dgm:cxn modelId="{30F2DEC9-B7A4-4579-A8DA-21155993C2EC}" type="presParOf" srcId="{2CE66AA9-5C1A-4958-A597-D67A62CAAC8B}" destId="{CA477C1F-374A-4AA4-A33D-C3598B1A4FF7}" srcOrd="1" destOrd="0" presId="urn:microsoft.com/office/officeart/2005/8/layout/hierarchy1"/>
    <dgm:cxn modelId="{E509C78F-BB82-4E8F-84A2-017599278EA9}" type="presParOf" srcId="{CA477C1F-374A-4AA4-A33D-C3598B1A4FF7}" destId="{FB0E6E79-C2BA-4C6D-AA57-4C410E10B007}" srcOrd="0" destOrd="0" presId="urn:microsoft.com/office/officeart/2005/8/layout/hierarchy1"/>
    <dgm:cxn modelId="{FBBBE8AF-0386-4666-9FD4-77E79B045722}" type="presParOf" srcId="{FB0E6E79-C2BA-4C6D-AA57-4C410E10B007}" destId="{918B22B6-150B-40AA-9CF3-5B9141F74958}" srcOrd="0" destOrd="0" presId="urn:microsoft.com/office/officeart/2005/8/layout/hierarchy1"/>
    <dgm:cxn modelId="{A9A82A89-FFEA-4CA7-9B25-4E2CE4CD78E0}" type="presParOf" srcId="{FB0E6E79-C2BA-4C6D-AA57-4C410E10B007}" destId="{CCB2E3A6-A0F7-44D6-82C4-CEA7F1FA8D27}" srcOrd="1" destOrd="0" presId="urn:microsoft.com/office/officeart/2005/8/layout/hierarchy1"/>
    <dgm:cxn modelId="{332DFAFE-1A8D-48A4-BAD6-02FC137F3494}" type="presParOf" srcId="{CA477C1F-374A-4AA4-A33D-C3598B1A4FF7}" destId="{0EDA77A1-B5C1-49AE-A233-C7C1863E294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41D32-8973-4857-BE6F-029517566A75}">
      <dsp:nvSpPr>
        <dsp:cNvPr id="0" name=""/>
        <dsp:cNvSpPr/>
      </dsp:nvSpPr>
      <dsp:spPr>
        <a:xfrm>
          <a:off x="3183225" y="806334"/>
          <a:ext cx="622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46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8131" y="848788"/>
        <a:ext cx="32653" cy="6530"/>
      </dsp:txXfrm>
    </dsp:sp>
    <dsp:sp modelId="{4DE52B75-AC35-4CFB-A8F4-9242BEE36F59}">
      <dsp:nvSpPr>
        <dsp:cNvPr id="0" name=""/>
        <dsp:cNvSpPr/>
      </dsp:nvSpPr>
      <dsp:spPr>
        <a:xfrm>
          <a:off x="345607" y="229"/>
          <a:ext cx="2839417" cy="17036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34" tIns="146045" rIns="139134" bIns="14604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Power Platform and Dynamics 365.</a:t>
          </a:r>
        </a:p>
      </dsp:txBody>
      <dsp:txXfrm>
        <a:off x="345607" y="229"/>
        <a:ext cx="2839417" cy="1703650"/>
      </dsp:txXfrm>
    </dsp:sp>
    <dsp:sp modelId="{655B6A83-D4DF-4025-BA7D-04948D97C5B8}">
      <dsp:nvSpPr>
        <dsp:cNvPr id="0" name=""/>
        <dsp:cNvSpPr/>
      </dsp:nvSpPr>
      <dsp:spPr>
        <a:xfrm>
          <a:off x="6675708" y="806334"/>
          <a:ext cx="622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465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70615" y="848788"/>
        <a:ext cx="32653" cy="6530"/>
      </dsp:txXfrm>
    </dsp:sp>
    <dsp:sp modelId="{673B7205-C178-4552-8401-B0647D4C46C6}">
      <dsp:nvSpPr>
        <dsp:cNvPr id="0" name=""/>
        <dsp:cNvSpPr/>
      </dsp:nvSpPr>
      <dsp:spPr>
        <a:xfrm>
          <a:off x="3838091" y="229"/>
          <a:ext cx="2839417" cy="17036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34" tIns="146045" rIns="139134" bIns="14604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Management</a:t>
          </a:r>
        </a:p>
      </dsp:txBody>
      <dsp:txXfrm>
        <a:off x="3838091" y="229"/>
        <a:ext cx="2839417" cy="1703650"/>
      </dsp:txXfrm>
    </dsp:sp>
    <dsp:sp modelId="{C80B7002-DA8B-4ADB-84AE-9551BFE19237}">
      <dsp:nvSpPr>
        <dsp:cNvPr id="0" name=""/>
        <dsp:cNvSpPr/>
      </dsp:nvSpPr>
      <dsp:spPr>
        <a:xfrm>
          <a:off x="1765316" y="1702079"/>
          <a:ext cx="6984966" cy="622465"/>
        </a:xfrm>
        <a:custGeom>
          <a:avLst/>
          <a:gdLst/>
          <a:ahLst/>
          <a:cxnLst/>
          <a:rect l="0" t="0" r="0" b="0"/>
          <a:pathLst>
            <a:path>
              <a:moveTo>
                <a:pt x="6984966" y="0"/>
              </a:moveTo>
              <a:lnTo>
                <a:pt x="6984966" y="328332"/>
              </a:lnTo>
              <a:lnTo>
                <a:pt x="0" y="328332"/>
              </a:lnTo>
              <a:lnTo>
                <a:pt x="0" y="62246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2414" y="2010047"/>
        <a:ext cx="350771" cy="6530"/>
      </dsp:txXfrm>
    </dsp:sp>
    <dsp:sp modelId="{5A38959F-5FFD-4210-9564-7D02529A5A80}">
      <dsp:nvSpPr>
        <dsp:cNvPr id="0" name=""/>
        <dsp:cNvSpPr/>
      </dsp:nvSpPr>
      <dsp:spPr>
        <a:xfrm>
          <a:off x="7330574" y="229"/>
          <a:ext cx="2839417" cy="17036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34" tIns="146045" rIns="139134" bIns="14604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Licensing</a:t>
          </a:r>
        </a:p>
      </dsp:txBody>
      <dsp:txXfrm>
        <a:off x="7330574" y="229"/>
        <a:ext cx="2839417" cy="1703650"/>
      </dsp:txXfrm>
    </dsp:sp>
    <dsp:sp modelId="{C9AE3309-AB79-4CD6-9355-9C5AD96277DA}">
      <dsp:nvSpPr>
        <dsp:cNvPr id="0" name=""/>
        <dsp:cNvSpPr/>
      </dsp:nvSpPr>
      <dsp:spPr>
        <a:xfrm>
          <a:off x="3183225" y="3163050"/>
          <a:ext cx="622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465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8131" y="3205505"/>
        <a:ext cx="32653" cy="6530"/>
      </dsp:txXfrm>
    </dsp:sp>
    <dsp:sp modelId="{86B0C9E3-B41C-4CD6-BFC1-74D41C93FE67}">
      <dsp:nvSpPr>
        <dsp:cNvPr id="0" name=""/>
        <dsp:cNvSpPr/>
      </dsp:nvSpPr>
      <dsp:spPr>
        <a:xfrm>
          <a:off x="345607" y="2356945"/>
          <a:ext cx="2839417" cy="17036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34" tIns="146045" rIns="139134" bIns="14604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Power Platform and AI</a:t>
          </a:r>
        </a:p>
      </dsp:txBody>
      <dsp:txXfrm>
        <a:off x="345607" y="2356945"/>
        <a:ext cx="2839417" cy="1703650"/>
      </dsp:txXfrm>
    </dsp:sp>
    <dsp:sp modelId="{DC98A1C5-7AE5-482C-AE3E-B2AB8DED6A33}">
      <dsp:nvSpPr>
        <dsp:cNvPr id="0" name=""/>
        <dsp:cNvSpPr/>
      </dsp:nvSpPr>
      <dsp:spPr>
        <a:xfrm>
          <a:off x="6675708" y="3163050"/>
          <a:ext cx="6224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2465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70615" y="3205505"/>
        <a:ext cx="32653" cy="6530"/>
      </dsp:txXfrm>
    </dsp:sp>
    <dsp:sp modelId="{6876BEA0-CA68-4DF8-8E36-3E21D2BC50EF}">
      <dsp:nvSpPr>
        <dsp:cNvPr id="0" name=""/>
        <dsp:cNvSpPr/>
      </dsp:nvSpPr>
      <dsp:spPr>
        <a:xfrm>
          <a:off x="3838091" y="2356945"/>
          <a:ext cx="2839417" cy="170365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34" tIns="146045" rIns="139134" bIns="14604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Scaling Up and Down the Enterprise</a:t>
          </a:r>
        </a:p>
      </dsp:txBody>
      <dsp:txXfrm>
        <a:off x="3838091" y="2356945"/>
        <a:ext cx="2839417" cy="1703650"/>
      </dsp:txXfrm>
    </dsp:sp>
    <dsp:sp modelId="{DFF4E053-1767-4AAF-ACE9-AF4D1D2938B7}">
      <dsp:nvSpPr>
        <dsp:cNvPr id="0" name=""/>
        <dsp:cNvSpPr/>
      </dsp:nvSpPr>
      <dsp:spPr>
        <a:xfrm>
          <a:off x="7330574" y="2356945"/>
          <a:ext cx="2839417" cy="17036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134" tIns="146045" rIns="139134" bIns="14604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Low-code/No-Code/Pro-Code as First Class Citizens</a:t>
          </a:r>
        </a:p>
      </dsp:txBody>
      <dsp:txXfrm>
        <a:off x="7330574" y="2356945"/>
        <a:ext cx="2839417" cy="17036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CE3691-6C58-4EA5-9DCA-F85D18A0EFB4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8058B-B73E-4D03-BBE3-1D422607947F}">
      <dsp:nvSpPr>
        <dsp:cNvPr id="0" name=""/>
        <dsp:cNvSpPr/>
      </dsp:nvSpPr>
      <dsp:spPr>
        <a:xfrm>
          <a:off x="0" y="0"/>
          <a:ext cx="10515600" cy="50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Copilot for Sales</a:t>
          </a:r>
        </a:p>
      </dsp:txBody>
      <dsp:txXfrm>
        <a:off x="0" y="0"/>
        <a:ext cx="10515600" cy="507603"/>
      </dsp:txXfrm>
    </dsp:sp>
    <dsp:sp modelId="{9DF42BC7-99A7-49F8-A632-704D5985E425}">
      <dsp:nvSpPr>
        <dsp:cNvPr id="0" name=""/>
        <dsp:cNvSpPr/>
      </dsp:nvSpPr>
      <dsp:spPr>
        <a:xfrm>
          <a:off x="0" y="507603"/>
          <a:ext cx="10515600" cy="0"/>
        </a:xfrm>
        <a:prstGeom prst="line">
          <a:avLst/>
        </a:prstGeom>
        <a:solidFill>
          <a:schemeClr val="accent5">
            <a:hueOff val="-244416"/>
            <a:satOff val="6178"/>
            <a:lumOff val="84"/>
            <a:alphaOff val="0"/>
          </a:schemeClr>
        </a:solidFill>
        <a:ln w="19050" cap="flat" cmpd="sng" algn="ctr">
          <a:solidFill>
            <a:schemeClr val="accent5">
              <a:hueOff val="-244416"/>
              <a:satOff val="6178"/>
              <a:lumOff val="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9892E5-C999-477E-95E8-F9CC2FAAABA6}">
      <dsp:nvSpPr>
        <dsp:cNvPr id="0" name=""/>
        <dsp:cNvSpPr/>
      </dsp:nvSpPr>
      <dsp:spPr>
        <a:xfrm>
          <a:off x="0" y="507603"/>
          <a:ext cx="10515600" cy="50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Sales Copilot</a:t>
          </a:r>
        </a:p>
      </dsp:txBody>
      <dsp:txXfrm>
        <a:off x="0" y="507603"/>
        <a:ext cx="10515600" cy="507603"/>
      </dsp:txXfrm>
    </dsp:sp>
    <dsp:sp modelId="{9B45BCC6-3B68-4306-B11A-E90002A2640C}">
      <dsp:nvSpPr>
        <dsp:cNvPr id="0" name=""/>
        <dsp:cNvSpPr/>
      </dsp:nvSpPr>
      <dsp:spPr>
        <a:xfrm>
          <a:off x="0" y="1015206"/>
          <a:ext cx="10515600" cy="0"/>
        </a:xfrm>
        <a:prstGeom prst="line">
          <a:avLst/>
        </a:prstGeom>
        <a:solidFill>
          <a:schemeClr val="accent5">
            <a:hueOff val="-488831"/>
            <a:satOff val="12355"/>
            <a:lumOff val="168"/>
            <a:alphaOff val="0"/>
          </a:schemeClr>
        </a:solidFill>
        <a:ln w="19050" cap="flat" cmpd="sng" algn="ctr">
          <a:solidFill>
            <a:schemeClr val="accent5">
              <a:hueOff val="-488831"/>
              <a:satOff val="12355"/>
              <a:lumOff val="1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7D0B5-63C3-4557-8726-5F91A898E2CE}">
      <dsp:nvSpPr>
        <dsp:cNvPr id="0" name=""/>
        <dsp:cNvSpPr/>
      </dsp:nvSpPr>
      <dsp:spPr>
        <a:xfrm>
          <a:off x="0" y="1015206"/>
          <a:ext cx="10515600" cy="50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Customer Service Copilot</a:t>
          </a:r>
        </a:p>
      </dsp:txBody>
      <dsp:txXfrm>
        <a:off x="0" y="1015206"/>
        <a:ext cx="10515600" cy="507603"/>
      </dsp:txXfrm>
    </dsp:sp>
    <dsp:sp modelId="{8F890B29-4C90-4184-8BA4-3A8A758AAD3C}">
      <dsp:nvSpPr>
        <dsp:cNvPr id="0" name=""/>
        <dsp:cNvSpPr/>
      </dsp:nvSpPr>
      <dsp:spPr>
        <a:xfrm>
          <a:off x="0" y="1522809"/>
          <a:ext cx="10515600" cy="0"/>
        </a:xfrm>
        <a:prstGeom prst="line">
          <a:avLst/>
        </a:prstGeom>
        <a:solidFill>
          <a:schemeClr val="accent5">
            <a:hueOff val="-733247"/>
            <a:satOff val="18533"/>
            <a:lumOff val="252"/>
            <a:alphaOff val="0"/>
          </a:schemeClr>
        </a:solidFill>
        <a:ln w="19050" cap="flat" cmpd="sng" algn="ctr">
          <a:solidFill>
            <a:schemeClr val="accent5">
              <a:hueOff val="-733247"/>
              <a:satOff val="18533"/>
              <a:lumOff val="2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07CF7-DCF2-4DD3-91D5-63E4BA8E2835}">
      <dsp:nvSpPr>
        <dsp:cNvPr id="0" name=""/>
        <dsp:cNvSpPr/>
      </dsp:nvSpPr>
      <dsp:spPr>
        <a:xfrm>
          <a:off x="0" y="1522809"/>
          <a:ext cx="10515600" cy="50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Project Operations Copilots</a:t>
          </a:r>
        </a:p>
      </dsp:txBody>
      <dsp:txXfrm>
        <a:off x="0" y="1522809"/>
        <a:ext cx="10515600" cy="507603"/>
      </dsp:txXfrm>
    </dsp:sp>
    <dsp:sp modelId="{397C545F-7C8F-479A-BC23-C795A2DED7E8}">
      <dsp:nvSpPr>
        <dsp:cNvPr id="0" name=""/>
        <dsp:cNvSpPr/>
      </dsp:nvSpPr>
      <dsp:spPr>
        <a:xfrm>
          <a:off x="0" y="2030412"/>
          <a:ext cx="10515600" cy="0"/>
        </a:xfrm>
        <a:prstGeom prst="line">
          <a:avLst/>
        </a:prstGeom>
        <a:solidFill>
          <a:schemeClr val="accent5">
            <a:hueOff val="-977662"/>
            <a:satOff val="24711"/>
            <a:lumOff val="336"/>
            <a:alphaOff val="0"/>
          </a:schemeClr>
        </a:solidFill>
        <a:ln w="19050" cap="flat" cmpd="sng" algn="ctr">
          <a:solidFill>
            <a:schemeClr val="accent5">
              <a:hueOff val="-977662"/>
              <a:satOff val="24711"/>
              <a:lumOff val="3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6E933-95A5-4C2C-9FEA-368690F9794A}">
      <dsp:nvSpPr>
        <dsp:cNvPr id="0" name=""/>
        <dsp:cNvSpPr/>
      </dsp:nvSpPr>
      <dsp:spPr>
        <a:xfrm>
          <a:off x="0" y="2030412"/>
          <a:ext cx="10515600" cy="50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Business Central Copilot</a:t>
          </a:r>
        </a:p>
      </dsp:txBody>
      <dsp:txXfrm>
        <a:off x="0" y="2030412"/>
        <a:ext cx="10515600" cy="507603"/>
      </dsp:txXfrm>
    </dsp:sp>
    <dsp:sp modelId="{552A775E-798D-419E-B00A-943020FF369C}">
      <dsp:nvSpPr>
        <dsp:cNvPr id="0" name=""/>
        <dsp:cNvSpPr/>
      </dsp:nvSpPr>
      <dsp:spPr>
        <a:xfrm>
          <a:off x="0" y="2538015"/>
          <a:ext cx="10515600" cy="0"/>
        </a:xfrm>
        <a:prstGeom prst="line">
          <a:avLst/>
        </a:prstGeom>
        <a:solidFill>
          <a:schemeClr val="accent5">
            <a:hueOff val="-1222078"/>
            <a:satOff val="30889"/>
            <a:lumOff val="420"/>
            <a:alphaOff val="0"/>
          </a:schemeClr>
        </a:solidFill>
        <a:ln w="19050" cap="flat" cmpd="sng" algn="ctr">
          <a:solidFill>
            <a:schemeClr val="accent5">
              <a:hueOff val="-1222078"/>
              <a:satOff val="30889"/>
              <a:lumOff val="4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0A7CF-CC77-4F49-AC78-AD208F992604}">
      <dsp:nvSpPr>
        <dsp:cNvPr id="0" name=""/>
        <dsp:cNvSpPr/>
      </dsp:nvSpPr>
      <dsp:spPr>
        <a:xfrm>
          <a:off x="0" y="2538015"/>
          <a:ext cx="10515600" cy="50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Field Service Copilots</a:t>
          </a:r>
        </a:p>
      </dsp:txBody>
      <dsp:txXfrm>
        <a:off x="0" y="2538015"/>
        <a:ext cx="10515600" cy="507603"/>
      </dsp:txXfrm>
    </dsp:sp>
    <dsp:sp modelId="{CDCED8DC-5F66-4498-B471-FF57A17372CE}">
      <dsp:nvSpPr>
        <dsp:cNvPr id="0" name=""/>
        <dsp:cNvSpPr/>
      </dsp:nvSpPr>
      <dsp:spPr>
        <a:xfrm>
          <a:off x="0" y="3045618"/>
          <a:ext cx="10515600" cy="0"/>
        </a:xfrm>
        <a:prstGeom prst="line">
          <a:avLst/>
        </a:prstGeom>
        <a:solidFill>
          <a:schemeClr val="accent5">
            <a:hueOff val="-1466494"/>
            <a:satOff val="37066"/>
            <a:lumOff val="504"/>
            <a:alphaOff val="0"/>
          </a:schemeClr>
        </a:solidFill>
        <a:ln w="19050" cap="flat" cmpd="sng" algn="ctr">
          <a:solidFill>
            <a:schemeClr val="accent5">
              <a:hueOff val="-1466494"/>
              <a:satOff val="37066"/>
              <a:lumOff val="5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B1BD3-B380-4C3B-8BDA-4181EA92E708}">
      <dsp:nvSpPr>
        <dsp:cNvPr id="0" name=""/>
        <dsp:cNvSpPr/>
      </dsp:nvSpPr>
      <dsp:spPr>
        <a:xfrm>
          <a:off x="0" y="3045618"/>
          <a:ext cx="10515600" cy="50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Finance and Operation Copilots</a:t>
          </a:r>
        </a:p>
      </dsp:txBody>
      <dsp:txXfrm>
        <a:off x="0" y="3045618"/>
        <a:ext cx="10515600" cy="507603"/>
      </dsp:txXfrm>
    </dsp:sp>
    <dsp:sp modelId="{17638BB5-334A-40D7-B688-7BB279A9B56B}">
      <dsp:nvSpPr>
        <dsp:cNvPr id="0" name=""/>
        <dsp:cNvSpPr/>
      </dsp:nvSpPr>
      <dsp:spPr>
        <a:xfrm>
          <a:off x="0" y="3553221"/>
          <a:ext cx="10515600" cy="0"/>
        </a:xfrm>
        <a:prstGeom prst="line">
          <a:avLst/>
        </a:prstGeom>
        <a:solidFill>
          <a:schemeClr val="accent5">
            <a:hueOff val="-1710909"/>
            <a:satOff val="43244"/>
            <a:lumOff val="588"/>
            <a:alphaOff val="0"/>
          </a:schemeClr>
        </a:solidFill>
        <a:ln w="19050" cap="flat" cmpd="sng" algn="ctr">
          <a:solidFill>
            <a:schemeClr val="accent5">
              <a:hueOff val="-1710909"/>
              <a:satOff val="43244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FFB21-3670-4C82-8B2E-46A0729C1D08}">
      <dsp:nvSpPr>
        <dsp:cNvPr id="0" name=""/>
        <dsp:cNvSpPr/>
      </dsp:nvSpPr>
      <dsp:spPr>
        <a:xfrm>
          <a:off x="0" y="3553221"/>
          <a:ext cx="10515600" cy="5076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Power Platform Maker Copilots</a:t>
          </a:r>
        </a:p>
      </dsp:txBody>
      <dsp:txXfrm>
        <a:off x="0" y="3553221"/>
        <a:ext cx="10515600" cy="50760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A81D0-CC33-4308-8018-6F1E05BFA34B}">
      <dsp:nvSpPr>
        <dsp:cNvPr id="0" name=""/>
        <dsp:cNvSpPr/>
      </dsp:nvSpPr>
      <dsp:spPr>
        <a:xfrm>
          <a:off x="393" y="57456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56D2E-FD66-4E89-9531-ECBA59BDDAE6}">
      <dsp:nvSpPr>
        <dsp:cNvPr id="0" name=""/>
        <dsp:cNvSpPr/>
      </dsp:nvSpPr>
      <dsp:spPr>
        <a:xfrm>
          <a:off x="393" y="179834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No-code</a:t>
          </a:r>
        </a:p>
      </dsp:txBody>
      <dsp:txXfrm>
        <a:off x="393" y="1798347"/>
        <a:ext cx="3138750" cy="470812"/>
      </dsp:txXfrm>
    </dsp:sp>
    <dsp:sp modelId="{85DF90B8-D17D-471D-99B9-1C9FC32BC8AA}">
      <dsp:nvSpPr>
        <dsp:cNvPr id="0" name=""/>
        <dsp:cNvSpPr/>
      </dsp:nvSpPr>
      <dsp:spPr>
        <a:xfrm>
          <a:off x="393" y="2327403"/>
          <a:ext cx="3138750" cy="11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Business end user or power user</a:t>
          </a:r>
        </a:p>
      </dsp:txBody>
      <dsp:txXfrm>
        <a:off x="393" y="2327403"/>
        <a:ext cx="3138750" cy="1159330"/>
      </dsp:txXfrm>
    </dsp:sp>
    <dsp:sp modelId="{972CFF33-D4DF-4999-AEBA-5B3EA8A637E7}">
      <dsp:nvSpPr>
        <dsp:cNvPr id="0" name=""/>
        <dsp:cNvSpPr/>
      </dsp:nvSpPr>
      <dsp:spPr>
        <a:xfrm>
          <a:off x="3707089" y="580779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6F2C5-6498-4A23-B267-7E7752123265}">
      <dsp:nvSpPr>
        <dsp:cNvPr id="0" name=""/>
        <dsp:cNvSpPr/>
      </dsp:nvSpPr>
      <dsp:spPr>
        <a:xfrm>
          <a:off x="3688425" y="179834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Low-Code</a:t>
          </a:r>
        </a:p>
      </dsp:txBody>
      <dsp:txXfrm>
        <a:off x="3688425" y="1798347"/>
        <a:ext cx="3138750" cy="470812"/>
      </dsp:txXfrm>
    </dsp:sp>
    <dsp:sp modelId="{368F8CD7-FCE6-4BB7-AF4B-7369A9BDAE8F}">
      <dsp:nvSpPr>
        <dsp:cNvPr id="0" name=""/>
        <dsp:cNvSpPr/>
      </dsp:nvSpPr>
      <dsp:spPr>
        <a:xfrm>
          <a:off x="3688425" y="2327403"/>
          <a:ext cx="3138750" cy="11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Able to write some light scripts. PowerFX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Power Automate Flows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Custom Connectors</a:t>
          </a:r>
        </a:p>
      </dsp:txBody>
      <dsp:txXfrm>
        <a:off x="3688425" y="2327403"/>
        <a:ext cx="3138750" cy="1159330"/>
      </dsp:txXfrm>
    </dsp:sp>
    <dsp:sp modelId="{1AA13DA9-37A6-4EFD-9E68-BA525D35BA9C}">
      <dsp:nvSpPr>
        <dsp:cNvPr id="0" name=""/>
        <dsp:cNvSpPr/>
      </dsp:nvSpPr>
      <dsp:spPr>
        <a:xfrm>
          <a:off x="7364020" y="63054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A5EE0-1B63-40B7-9694-18F32DF40DBC}">
      <dsp:nvSpPr>
        <dsp:cNvPr id="0" name=""/>
        <dsp:cNvSpPr/>
      </dsp:nvSpPr>
      <dsp:spPr>
        <a:xfrm>
          <a:off x="7376456" y="179834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Pro-Code</a:t>
          </a:r>
        </a:p>
      </dsp:txBody>
      <dsp:txXfrm>
        <a:off x="7376456" y="1798347"/>
        <a:ext cx="3138750" cy="470812"/>
      </dsp:txXfrm>
    </dsp:sp>
    <dsp:sp modelId="{521B8455-A898-437E-A4F7-B1B35929726B}">
      <dsp:nvSpPr>
        <dsp:cNvPr id="0" name=""/>
        <dsp:cNvSpPr/>
      </dsp:nvSpPr>
      <dsp:spPr>
        <a:xfrm>
          <a:off x="7376456" y="2327403"/>
          <a:ext cx="3138750" cy="1159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Professional developer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Lives and breathes code</a:t>
          </a:r>
        </a:p>
      </dsp:txBody>
      <dsp:txXfrm>
        <a:off x="7376456" y="2327403"/>
        <a:ext cx="3138750" cy="11593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C0559F-09B9-4190-BF09-3110E08C59BE}">
      <dsp:nvSpPr>
        <dsp:cNvPr id="0" name=""/>
        <dsp:cNvSpPr/>
      </dsp:nvSpPr>
      <dsp:spPr>
        <a:xfrm>
          <a:off x="0" y="495"/>
          <a:ext cx="10515600" cy="11599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DFE39-03B7-4AD2-AE1A-E5E959D4E5CD}">
      <dsp:nvSpPr>
        <dsp:cNvPr id="0" name=""/>
        <dsp:cNvSpPr/>
      </dsp:nvSpPr>
      <dsp:spPr>
        <a:xfrm>
          <a:off x="350885" y="261485"/>
          <a:ext cx="637973" cy="6379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96A9E9-5FB1-4E3F-B2AC-F09DBE2A2ABC}">
      <dsp:nvSpPr>
        <dsp:cNvPr id="0" name=""/>
        <dsp:cNvSpPr/>
      </dsp:nvSpPr>
      <dsp:spPr>
        <a:xfrm>
          <a:off x="1339745" y="495"/>
          <a:ext cx="9175854" cy="1159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62" tIns="122762" rIns="122762" bIns="1227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Democratize the ability to manage an app</a:t>
          </a:r>
        </a:p>
      </dsp:txBody>
      <dsp:txXfrm>
        <a:off x="1339745" y="495"/>
        <a:ext cx="9175854" cy="1159952"/>
      </dsp:txXfrm>
    </dsp:sp>
    <dsp:sp modelId="{588F2C2D-D047-4FDB-B700-A95631BE920B}">
      <dsp:nvSpPr>
        <dsp:cNvPr id="0" name=""/>
        <dsp:cNvSpPr/>
      </dsp:nvSpPr>
      <dsp:spPr>
        <a:xfrm>
          <a:off x="0" y="1450436"/>
          <a:ext cx="10515600" cy="11599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2EAFF8-8CDF-4B9A-8EE3-BF0D23F50303}">
      <dsp:nvSpPr>
        <dsp:cNvPr id="0" name=""/>
        <dsp:cNvSpPr/>
      </dsp:nvSpPr>
      <dsp:spPr>
        <a:xfrm>
          <a:off x="350885" y="1711425"/>
          <a:ext cx="637973" cy="6379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22528-98C3-425D-8112-7A27EE144548}">
      <dsp:nvSpPr>
        <dsp:cNvPr id="0" name=""/>
        <dsp:cNvSpPr/>
      </dsp:nvSpPr>
      <dsp:spPr>
        <a:xfrm>
          <a:off x="1339745" y="1450436"/>
          <a:ext cx="9175854" cy="1159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62" tIns="122762" rIns="122762" bIns="1227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Flatten the conversation</a:t>
          </a:r>
        </a:p>
      </dsp:txBody>
      <dsp:txXfrm>
        <a:off x="1339745" y="1450436"/>
        <a:ext cx="9175854" cy="1159952"/>
      </dsp:txXfrm>
    </dsp:sp>
    <dsp:sp modelId="{A6BB3F83-DD9A-4E66-AEA6-2771C1677924}">
      <dsp:nvSpPr>
        <dsp:cNvPr id="0" name=""/>
        <dsp:cNvSpPr/>
      </dsp:nvSpPr>
      <dsp:spPr>
        <a:xfrm>
          <a:off x="0" y="2900376"/>
          <a:ext cx="10515600" cy="1159952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B28BA-64A2-4A22-89F9-E3B70774E1AE}">
      <dsp:nvSpPr>
        <dsp:cNvPr id="0" name=""/>
        <dsp:cNvSpPr/>
      </dsp:nvSpPr>
      <dsp:spPr>
        <a:xfrm>
          <a:off x="350885" y="3161366"/>
          <a:ext cx="637973" cy="6379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F2D72-3AC1-41F3-A6D3-B887BC997B18}">
      <dsp:nvSpPr>
        <dsp:cNvPr id="0" name=""/>
        <dsp:cNvSpPr/>
      </dsp:nvSpPr>
      <dsp:spPr>
        <a:xfrm>
          <a:off x="1339745" y="2900376"/>
          <a:ext cx="9175854" cy="11599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762" tIns="122762" rIns="122762" bIns="1227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 different groups are in constant communication</a:t>
          </a:r>
        </a:p>
      </dsp:txBody>
      <dsp:txXfrm>
        <a:off x="1339745" y="2900376"/>
        <a:ext cx="9175854" cy="11599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5C517-6043-433F-B492-1A1660FF2757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52EA2-8CBB-41E0-AEC4-C95E4F9ADAD9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405484-B4E4-46D5-9769-1E74CF7A50DD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Power Platform and Dynamics 365.</a:t>
          </a:r>
        </a:p>
      </dsp:txBody>
      <dsp:txXfrm>
        <a:off x="1172126" y="908559"/>
        <a:ext cx="2114937" cy="897246"/>
      </dsp:txXfrm>
    </dsp:sp>
    <dsp:sp modelId="{835591CB-611D-4CEA-8D31-76C0BFDB22AA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00C3B-E338-469B-9D41-957A9E9544F7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D1978-464F-4B9C-90B4-4DBFB6CE104C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Management</a:t>
          </a:r>
        </a:p>
      </dsp:txBody>
      <dsp:txXfrm>
        <a:off x="4745088" y="908559"/>
        <a:ext cx="2114937" cy="897246"/>
      </dsp:txXfrm>
    </dsp:sp>
    <dsp:sp modelId="{075641E9-1DD5-406A-B7D7-43D35C5392D1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DC547-FFFC-4B84-AA9E-39DACC454D0B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94FE7-DD81-4158-8DF4-BC995E3A294A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Licensing</a:t>
          </a:r>
        </a:p>
      </dsp:txBody>
      <dsp:txXfrm>
        <a:off x="8318049" y="908559"/>
        <a:ext cx="2114937" cy="897246"/>
      </dsp:txXfrm>
    </dsp:sp>
    <dsp:sp modelId="{25E9453D-B3DA-4955-B05F-534B7B88C93D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BA127-7EC9-44CC-888A-6A50D1F53EE0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C7E28-480B-4133-98CE-976BBE231C71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Power Platform and AI</a:t>
          </a:r>
        </a:p>
      </dsp:txBody>
      <dsp:txXfrm>
        <a:off x="1172126" y="2545532"/>
        <a:ext cx="2114937" cy="897246"/>
      </dsp:txXfrm>
    </dsp:sp>
    <dsp:sp modelId="{BE86B768-BE28-4B1A-A224-06E9E3E49FCD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E66CF-8400-4C0D-BF0E-2B157CA51EC1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DB117-00E8-4F73-BF87-E80DBBCC6214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Scaling Up and Down the Enterprise</a:t>
          </a:r>
        </a:p>
      </dsp:txBody>
      <dsp:txXfrm>
        <a:off x="4745088" y="2545532"/>
        <a:ext cx="2114937" cy="897246"/>
      </dsp:txXfrm>
    </dsp:sp>
    <dsp:sp modelId="{C9FA67C2-4826-41F9-8D3B-9E7FD0A04091}">
      <dsp:nvSpPr>
        <dsp:cNvPr id="0" name=""/>
        <dsp:cNvSpPr/>
      </dsp:nvSpPr>
      <dsp:spPr>
        <a:xfrm>
          <a:off x="7228536" y="2545532"/>
          <a:ext cx="897246" cy="897246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493A3-03CB-4FFF-BF13-255FC832F429}">
      <dsp:nvSpPr>
        <dsp:cNvPr id="0" name=""/>
        <dsp:cNvSpPr/>
      </dsp:nvSpPr>
      <dsp:spPr>
        <a:xfrm>
          <a:off x="7416958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E0053-9B97-455C-8F8A-0C3F7D721595}">
      <dsp:nvSpPr>
        <dsp:cNvPr id="0" name=""/>
        <dsp:cNvSpPr/>
      </dsp:nvSpPr>
      <dsp:spPr>
        <a:xfrm>
          <a:off x="8318049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Low-code/No-Code/Pro-Code as First Class Citizens</a:t>
          </a:r>
        </a:p>
      </dsp:txBody>
      <dsp:txXfrm>
        <a:off x="8318049" y="2545532"/>
        <a:ext cx="2114937" cy="8972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86A0A-B701-4A9F-A5E3-61B117B7EFFE}">
      <dsp:nvSpPr>
        <dsp:cNvPr id="0" name=""/>
        <dsp:cNvSpPr/>
      </dsp:nvSpPr>
      <dsp:spPr>
        <a:xfrm>
          <a:off x="3557" y="1003159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CF5F6-4153-459B-BB17-2087BE94CA0F}">
      <dsp:nvSpPr>
        <dsp:cNvPr id="0" name=""/>
        <dsp:cNvSpPr/>
      </dsp:nvSpPr>
      <dsp:spPr>
        <a:xfrm>
          <a:off x="3557" y="1736761"/>
          <a:ext cx="1843593" cy="5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hlinkClick xmlns:r="http://schemas.openxmlformats.org/officeDocument/2006/relationships" r:id="rId3"/>
            </a:rPr>
            <a:t>Set up Environment Groups</a:t>
          </a:r>
          <a:endParaRPr lang="en-US" sz="1400" kern="1200"/>
        </a:p>
      </dsp:txBody>
      <dsp:txXfrm>
        <a:off x="3557" y="1736761"/>
        <a:ext cx="1843593" cy="590076"/>
      </dsp:txXfrm>
    </dsp:sp>
    <dsp:sp modelId="{5146CAD3-DFAD-4275-AF08-BDA7B83056C0}">
      <dsp:nvSpPr>
        <dsp:cNvPr id="0" name=""/>
        <dsp:cNvSpPr/>
      </dsp:nvSpPr>
      <dsp:spPr>
        <a:xfrm>
          <a:off x="3557" y="2367927"/>
          <a:ext cx="1843593" cy="689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Enforce Managed Environments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Configure rules that make sense for needs.</a:t>
          </a:r>
        </a:p>
      </dsp:txBody>
      <dsp:txXfrm>
        <a:off x="3557" y="2367927"/>
        <a:ext cx="1843593" cy="689737"/>
      </dsp:txXfrm>
    </dsp:sp>
    <dsp:sp modelId="{DF095252-92E6-4244-99EE-2F9CECB21CD4}">
      <dsp:nvSpPr>
        <dsp:cNvPr id="0" name=""/>
        <dsp:cNvSpPr/>
      </dsp:nvSpPr>
      <dsp:spPr>
        <a:xfrm>
          <a:off x="2169780" y="1003159"/>
          <a:ext cx="645257" cy="64525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F7F7D1-4304-44C7-9348-ECBCBAC341FD}">
      <dsp:nvSpPr>
        <dsp:cNvPr id="0" name=""/>
        <dsp:cNvSpPr/>
      </dsp:nvSpPr>
      <dsp:spPr>
        <a:xfrm>
          <a:off x="2169780" y="1736761"/>
          <a:ext cx="1843593" cy="5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hlinkClick xmlns:r="http://schemas.openxmlformats.org/officeDocument/2006/relationships" r:id="rId6"/>
            </a:rPr>
            <a:t>Set up Entra ID Security Groups</a:t>
          </a:r>
          <a:endParaRPr lang="en-US" sz="1400" kern="1200"/>
        </a:p>
      </dsp:txBody>
      <dsp:txXfrm>
        <a:off x="2169780" y="1736761"/>
        <a:ext cx="1843593" cy="590076"/>
      </dsp:txXfrm>
    </dsp:sp>
    <dsp:sp modelId="{CF7074BE-A28A-4F30-AB03-186FCB71918D}">
      <dsp:nvSpPr>
        <dsp:cNvPr id="0" name=""/>
        <dsp:cNvSpPr/>
      </dsp:nvSpPr>
      <dsp:spPr>
        <a:xfrm>
          <a:off x="2169780" y="2367927"/>
          <a:ext cx="1843593" cy="689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DE1327-C1EC-4C99-9669-65F1CFA46F3C}">
      <dsp:nvSpPr>
        <dsp:cNvPr id="0" name=""/>
        <dsp:cNvSpPr/>
      </dsp:nvSpPr>
      <dsp:spPr>
        <a:xfrm>
          <a:off x="4336003" y="964786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A78A3-A7D1-4F69-A339-F01AE7123D8A}">
      <dsp:nvSpPr>
        <dsp:cNvPr id="0" name=""/>
        <dsp:cNvSpPr/>
      </dsp:nvSpPr>
      <dsp:spPr>
        <a:xfrm>
          <a:off x="4336003" y="1701688"/>
          <a:ext cx="1843593" cy="5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hlinkClick xmlns:r="http://schemas.openxmlformats.org/officeDocument/2006/relationships" r:id="rId9"/>
            </a:rPr>
            <a:t>Managed Environments</a:t>
          </a:r>
          <a:endParaRPr lang="en-US" sz="1400" kern="1200"/>
        </a:p>
      </dsp:txBody>
      <dsp:txXfrm>
        <a:off x="4336003" y="1701688"/>
        <a:ext cx="1843593" cy="590076"/>
      </dsp:txXfrm>
    </dsp:sp>
    <dsp:sp modelId="{41BF107A-868F-43AB-8B33-ADD4B5885317}">
      <dsp:nvSpPr>
        <dsp:cNvPr id="0" name=""/>
        <dsp:cNvSpPr/>
      </dsp:nvSpPr>
      <dsp:spPr>
        <a:xfrm>
          <a:off x="4336003" y="2334389"/>
          <a:ext cx="1843593" cy="761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Enable for all environments.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Evaluate Rules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Backup Retention without Dynamics 365 Apps</a:t>
          </a:r>
        </a:p>
      </dsp:txBody>
      <dsp:txXfrm>
        <a:off x="4336003" y="2334389"/>
        <a:ext cx="1843593" cy="761648"/>
      </dsp:txXfrm>
    </dsp:sp>
    <dsp:sp modelId="{A9348DFD-3B6A-418B-8584-45A3FA06A6A5}">
      <dsp:nvSpPr>
        <dsp:cNvPr id="0" name=""/>
        <dsp:cNvSpPr/>
      </dsp:nvSpPr>
      <dsp:spPr>
        <a:xfrm>
          <a:off x="6502225" y="964786"/>
          <a:ext cx="645257" cy="645257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9D888-7EAC-4398-98DC-B732DE816D89}">
      <dsp:nvSpPr>
        <dsp:cNvPr id="0" name=""/>
        <dsp:cNvSpPr/>
      </dsp:nvSpPr>
      <dsp:spPr>
        <a:xfrm>
          <a:off x="6502225" y="1701688"/>
          <a:ext cx="1843593" cy="5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hlinkClick xmlns:r="http://schemas.openxmlformats.org/officeDocument/2006/relationships" r:id="rId12"/>
            </a:rPr>
            <a:t>Data Policies</a:t>
          </a:r>
          <a:endParaRPr lang="en-US" sz="1400" kern="1200"/>
        </a:p>
      </dsp:txBody>
      <dsp:txXfrm>
        <a:off x="6502225" y="1701688"/>
        <a:ext cx="1843593" cy="590076"/>
      </dsp:txXfrm>
    </dsp:sp>
    <dsp:sp modelId="{DCD6F228-996D-47EB-B57A-A29F35EAEF7B}">
      <dsp:nvSpPr>
        <dsp:cNvPr id="0" name=""/>
        <dsp:cNvSpPr/>
      </dsp:nvSpPr>
      <dsp:spPr>
        <a:xfrm>
          <a:off x="6502225" y="2334389"/>
          <a:ext cx="1843593" cy="761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Restrict unwanted connectors</a:t>
          </a:r>
        </a:p>
      </dsp:txBody>
      <dsp:txXfrm>
        <a:off x="6502225" y="2334389"/>
        <a:ext cx="1843593" cy="761648"/>
      </dsp:txXfrm>
    </dsp:sp>
    <dsp:sp modelId="{1852C519-4B60-4763-A0DD-67E9E84F2446}">
      <dsp:nvSpPr>
        <dsp:cNvPr id="0" name=""/>
        <dsp:cNvSpPr/>
      </dsp:nvSpPr>
      <dsp:spPr>
        <a:xfrm>
          <a:off x="8668448" y="964786"/>
          <a:ext cx="645257" cy="64525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0C695-8EF4-40B2-8C08-407BD28B514F}">
      <dsp:nvSpPr>
        <dsp:cNvPr id="0" name=""/>
        <dsp:cNvSpPr/>
      </dsp:nvSpPr>
      <dsp:spPr>
        <a:xfrm>
          <a:off x="8668448" y="1701688"/>
          <a:ext cx="1843593" cy="5900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hlinkClick xmlns:r="http://schemas.openxmlformats.org/officeDocument/2006/relationships" r:id="rId15"/>
            </a:rPr>
            <a:t>Settings / “Production environment assignments”</a:t>
          </a:r>
          <a:endParaRPr lang="en-US" sz="1400" kern="1200"/>
        </a:p>
      </dsp:txBody>
      <dsp:txXfrm>
        <a:off x="8668448" y="1701688"/>
        <a:ext cx="1843593" cy="590076"/>
      </dsp:txXfrm>
    </dsp:sp>
    <dsp:sp modelId="{CBC36C0F-A806-40DC-B25A-BA5BD69C3656}">
      <dsp:nvSpPr>
        <dsp:cNvPr id="0" name=""/>
        <dsp:cNvSpPr/>
      </dsp:nvSpPr>
      <dsp:spPr>
        <a:xfrm>
          <a:off x="8668448" y="2334389"/>
          <a:ext cx="1843593" cy="761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Set so only admins can create environments</a:t>
          </a:r>
        </a:p>
      </dsp:txBody>
      <dsp:txXfrm>
        <a:off x="8668448" y="2334389"/>
        <a:ext cx="1843593" cy="761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B987A-916E-47DA-A524-5A6BF7656500}">
      <dsp:nvSpPr>
        <dsp:cNvPr id="0" name=""/>
        <dsp:cNvSpPr/>
      </dsp:nvSpPr>
      <dsp:spPr>
        <a:xfrm>
          <a:off x="5308" y="7662"/>
          <a:ext cx="5360491" cy="1674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Power Platform</a:t>
          </a:r>
        </a:p>
      </dsp:txBody>
      <dsp:txXfrm>
        <a:off x="842308" y="7662"/>
        <a:ext cx="3686491" cy="1674000"/>
      </dsp:txXfrm>
    </dsp:sp>
    <dsp:sp modelId="{F9900C34-5C3F-491B-8333-D24834E81E48}">
      <dsp:nvSpPr>
        <dsp:cNvPr id="0" name=""/>
        <dsp:cNvSpPr/>
      </dsp:nvSpPr>
      <dsp:spPr>
        <a:xfrm>
          <a:off x="5308" y="1890912"/>
          <a:ext cx="4288393" cy="2162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hlinkClick xmlns:r="http://schemas.openxmlformats.org/officeDocument/2006/relationships" r:id="rId1"/>
            </a:rPr>
            <a:t>Own Backup</a:t>
          </a:r>
          <a:endParaRPr lang="en-US" sz="3100" kern="1200"/>
        </a:p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hlinkClick xmlns:r="http://schemas.openxmlformats.org/officeDocument/2006/relationships" r:id="rId2"/>
            </a:rPr>
            <a:t>Commvault</a:t>
          </a:r>
          <a:endParaRPr lang="en-US" sz="3100" kern="1200"/>
        </a:p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hlinkClick xmlns:r="http://schemas.openxmlformats.org/officeDocument/2006/relationships" r:id="rId2"/>
            </a:rPr>
            <a:t>ArcServe</a:t>
          </a:r>
          <a:endParaRPr lang="en-US" sz="3100" kern="1200"/>
        </a:p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hlinkClick xmlns:r="http://schemas.openxmlformats.org/officeDocument/2006/relationships" r:id="rId3"/>
            </a:rPr>
            <a:t>KeepIt</a:t>
          </a:r>
          <a:endParaRPr lang="en-US" sz="3100" kern="1200" dirty="0"/>
        </a:p>
      </dsp:txBody>
      <dsp:txXfrm>
        <a:off x="5308" y="1890912"/>
        <a:ext cx="4288393" cy="2162250"/>
      </dsp:txXfrm>
    </dsp:sp>
    <dsp:sp modelId="{2F996438-96F5-4E5A-92EF-B8DD8CF74789}">
      <dsp:nvSpPr>
        <dsp:cNvPr id="0" name=""/>
        <dsp:cNvSpPr/>
      </dsp:nvSpPr>
      <dsp:spPr>
        <a:xfrm>
          <a:off x="5149800" y="7662"/>
          <a:ext cx="5360491" cy="1674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Business Central</a:t>
          </a:r>
        </a:p>
      </dsp:txBody>
      <dsp:txXfrm>
        <a:off x="5986800" y="7662"/>
        <a:ext cx="3686491" cy="1674000"/>
      </dsp:txXfrm>
    </dsp:sp>
    <dsp:sp modelId="{6EF29F53-FC47-4580-AB7A-AE3CDE8DB35C}">
      <dsp:nvSpPr>
        <dsp:cNvPr id="0" name=""/>
        <dsp:cNvSpPr/>
      </dsp:nvSpPr>
      <dsp:spPr>
        <a:xfrm>
          <a:off x="5149800" y="1890912"/>
          <a:ext cx="4288393" cy="2162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377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hlinkClick xmlns:r="http://schemas.openxmlformats.org/officeDocument/2006/relationships" r:id="rId4"/>
            </a:rPr>
            <a:t>Unlocked ER</a:t>
          </a:r>
          <a:endParaRPr lang="en-US" sz="3100" kern="1200" dirty="0"/>
        </a:p>
      </dsp:txBody>
      <dsp:txXfrm>
        <a:off x="5149800" y="1890912"/>
        <a:ext cx="4288393" cy="2162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C11B0-F95B-46C4-A018-6C878193326A}">
      <dsp:nvSpPr>
        <dsp:cNvPr id="0" name=""/>
        <dsp:cNvSpPr/>
      </dsp:nvSpPr>
      <dsp:spPr>
        <a:xfrm>
          <a:off x="568971" y="313682"/>
          <a:ext cx="1509048" cy="1509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C6636-B180-4A5B-B580-2C13494C8A72}">
      <dsp:nvSpPr>
        <dsp:cNvPr id="0" name=""/>
        <dsp:cNvSpPr/>
      </dsp:nvSpPr>
      <dsp:spPr>
        <a:xfrm>
          <a:off x="568971" y="1970369"/>
          <a:ext cx="4311566" cy="646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hlinkClick xmlns:r="http://schemas.openxmlformats.org/officeDocument/2006/relationships" r:id="rId3"/>
            </a:rPr>
            <a:t>Power Platform</a:t>
          </a:r>
          <a:endParaRPr lang="en-US" sz="3600" kern="1200"/>
        </a:p>
      </dsp:txBody>
      <dsp:txXfrm>
        <a:off x="568971" y="1970369"/>
        <a:ext cx="4311566" cy="646734"/>
      </dsp:txXfrm>
    </dsp:sp>
    <dsp:sp modelId="{E0104D55-B1E9-4768-BB97-DD7FBD20495F}">
      <dsp:nvSpPr>
        <dsp:cNvPr id="0" name=""/>
        <dsp:cNvSpPr/>
      </dsp:nvSpPr>
      <dsp:spPr>
        <a:xfrm>
          <a:off x="568971" y="2685774"/>
          <a:ext cx="4311566" cy="106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4"/>
            </a:rPr>
            <a:t>https://go.microsoft.com/fwlink/?linkid=2085130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Power-Platform-Licensing-Guide-December-2024-PUB.pdf</a:t>
          </a:r>
        </a:p>
      </dsp:txBody>
      <dsp:txXfrm>
        <a:off x="568971" y="2685774"/>
        <a:ext cx="4311566" cy="1061368"/>
      </dsp:txXfrm>
    </dsp:sp>
    <dsp:sp modelId="{57627C9D-B978-4C91-97A7-D857CA227FD7}">
      <dsp:nvSpPr>
        <dsp:cNvPr id="0" name=""/>
        <dsp:cNvSpPr/>
      </dsp:nvSpPr>
      <dsp:spPr>
        <a:xfrm>
          <a:off x="5635062" y="313682"/>
          <a:ext cx="1509048" cy="1509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919D34-E76C-4799-8E73-810D6E7FB18D}">
      <dsp:nvSpPr>
        <dsp:cNvPr id="0" name=""/>
        <dsp:cNvSpPr/>
      </dsp:nvSpPr>
      <dsp:spPr>
        <a:xfrm>
          <a:off x="5635062" y="1970369"/>
          <a:ext cx="4311566" cy="646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hlinkClick xmlns:r="http://schemas.openxmlformats.org/officeDocument/2006/relationships" r:id="rId7"/>
            </a:rPr>
            <a:t>Dynamics 365</a:t>
          </a:r>
          <a:endParaRPr lang="en-US" sz="3600" kern="1200"/>
        </a:p>
      </dsp:txBody>
      <dsp:txXfrm>
        <a:off x="5635062" y="1970369"/>
        <a:ext cx="4311566" cy="646734"/>
      </dsp:txXfrm>
    </dsp:sp>
    <dsp:sp modelId="{38B06180-8CA1-447B-A2A4-E34DCC8FBA94}">
      <dsp:nvSpPr>
        <dsp:cNvPr id="0" name=""/>
        <dsp:cNvSpPr/>
      </dsp:nvSpPr>
      <dsp:spPr>
        <a:xfrm>
          <a:off x="5635062" y="2685774"/>
          <a:ext cx="4311566" cy="106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8"/>
            </a:rPr>
            <a:t>https://go.microsoft.com/fwlink/?LinkId=866544&amp;clcid=0x409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Dynamics-365-Licensing-Guide-January-2025.pdf</a:t>
          </a:r>
        </a:p>
      </dsp:txBody>
      <dsp:txXfrm>
        <a:off x="5635062" y="2685774"/>
        <a:ext cx="4311566" cy="10613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3C233-C84C-4A25-823C-C730CF9CF7C3}">
      <dsp:nvSpPr>
        <dsp:cNvPr id="0" name=""/>
        <dsp:cNvSpPr/>
      </dsp:nvSpPr>
      <dsp:spPr>
        <a:xfrm>
          <a:off x="706" y="1261831"/>
          <a:ext cx="3074323" cy="15371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Per User</a:t>
          </a:r>
        </a:p>
      </dsp:txBody>
      <dsp:txXfrm>
        <a:off x="706" y="1261831"/>
        <a:ext cx="3074323" cy="1537161"/>
      </dsp:txXfrm>
    </dsp:sp>
    <dsp:sp modelId="{6A309887-B5CD-4F28-A0BD-C711F5B47454}">
      <dsp:nvSpPr>
        <dsp:cNvPr id="0" name=""/>
        <dsp:cNvSpPr/>
      </dsp:nvSpPr>
      <dsp:spPr>
        <a:xfrm>
          <a:off x="3720638" y="1261831"/>
          <a:ext cx="3074323" cy="15371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Consumption</a:t>
          </a:r>
        </a:p>
      </dsp:txBody>
      <dsp:txXfrm>
        <a:off x="3720638" y="1261831"/>
        <a:ext cx="3074323" cy="1537161"/>
      </dsp:txXfrm>
    </dsp:sp>
    <dsp:sp modelId="{BD4D85BC-A9DD-407C-BC0C-98E84E012CEB}">
      <dsp:nvSpPr>
        <dsp:cNvPr id="0" name=""/>
        <dsp:cNvSpPr/>
      </dsp:nvSpPr>
      <dsp:spPr>
        <a:xfrm>
          <a:off x="7440570" y="1261831"/>
          <a:ext cx="3074323" cy="153716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Pay as You Go</a:t>
          </a:r>
        </a:p>
      </dsp:txBody>
      <dsp:txXfrm>
        <a:off x="7440570" y="1261831"/>
        <a:ext cx="3074323" cy="15371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4E07D-B70A-424D-8049-417076FE1622}">
      <dsp:nvSpPr>
        <dsp:cNvPr id="0" name=""/>
        <dsp:cNvSpPr/>
      </dsp:nvSpPr>
      <dsp:spPr>
        <a:xfrm>
          <a:off x="0" y="80945"/>
          <a:ext cx="10515600" cy="6633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Purchase a license from Microsoft, Distributor, or Partner.</a:t>
          </a:r>
        </a:p>
      </dsp:txBody>
      <dsp:txXfrm>
        <a:off x="32384" y="113329"/>
        <a:ext cx="10450832" cy="598621"/>
      </dsp:txXfrm>
    </dsp:sp>
    <dsp:sp modelId="{AF0C5592-33E8-4E31-ADC5-AF0680BE4AF4}">
      <dsp:nvSpPr>
        <dsp:cNvPr id="0" name=""/>
        <dsp:cNvSpPr/>
      </dsp:nvSpPr>
      <dsp:spPr>
        <a:xfrm>
          <a:off x="0" y="822095"/>
          <a:ext cx="10515600" cy="663389"/>
        </a:xfrm>
        <a:prstGeom prst="roundRect">
          <a:avLst/>
        </a:prstGeom>
        <a:solidFill>
          <a:schemeClr val="accent2">
            <a:hueOff val="-2643845"/>
            <a:satOff val="-821"/>
            <a:lumOff val="1176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Multiple Environments</a:t>
          </a:r>
        </a:p>
      </dsp:txBody>
      <dsp:txXfrm>
        <a:off x="32384" y="854479"/>
        <a:ext cx="10450832" cy="598621"/>
      </dsp:txXfrm>
    </dsp:sp>
    <dsp:sp modelId="{E2B11B45-1425-49D9-A7D1-559553EA9256}">
      <dsp:nvSpPr>
        <dsp:cNvPr id="0" name=""/>
        <dsp:cNvSpPr/>
      </dsp:nvSpPr>
      <dsp:spPr>
        <a:xfrm>
          <a:off x="0" y="1563245"/>
          <a:ext cx="10515600" cy="663389"/>
        </a:xfrm>
        <a:prstGeom prst="roundRect">
          <a:avLst/>
        </a:prstGeom>
        <a:solidFill>
          <a:schemeClr val="accent2">
            <a:hueOff val="-5287690"/>
            <a:satOff val="-1642"/>
            <a:lumOff val="235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License Grants</a:t>
          </a:r>
        </a:p>
      </dsp:txBody>
      <dsp:txXfrm>
        <a:off x="32384" y="1595629"/>
        <a:ext cx="10450832" cy="598621"/>
      </dsp:txXfrm>
    </dsp:sp>
    <dsp:sp modelId="{598E422C-EBFB-46B1-8B5E-4404DC583957}">
      <dsp:nvSpPr>
        <dsp:cNvPr id="0" name=""/>
        <dsp:cNvSpPr/>
      </dsp:nvSpPr>
      <dsp:spPr>
        <a:xfrm>
          <a:off x="0" y="2226635"/>
          <a:ext cx="10515600" cy="1089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Power Automate Events/Executions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Dataverse Capacity: Audit, File, Database.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Dynamics 365 Copilots</a:t>
          </a:r>
        </a:p>
      </dsp:txBody>
      <dsp:txXfrm>
        <a:off x="0" y="2226635"/>
        <a:ext cx="10515600" cy="1089854"/>
      </dsp:txXfrm>
    </dsp:sp>
    <dsp:sp modelId="{283FF9EB-0C86-4D9D-86A7-243D22E39490}">
      <dsp:nvSpPr>
        <dsp:cNvPr id="0" name=""/>
        <dsp:cNvSpPr/>
      </dsp:nvSpPr>
      <dsp:spPr>
        <a:xfrm>
          <a:off x="0" y="3316490"/>
          <a:ext cx="10515600" cy="663389"/>
        </a:xfrm>
        <a:prstGeom prst="roundRect">
          <a:avLst/>
        </a:prstGeom>
        <a:solidFill>
          <a:schemeClr val="accent2">
            <a:hueOff val="-7931535"/>
            <a:satOff val="-2463"/>
            <a:lumOff val="3529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Attach License?</a:t>
          </a:r>
        </a:p>
      </dsp:txBody>
      <dsp:txXfrm>
        <a:off x="32384" y="3348874"/>
        <a:ext cx="10450832" cy="5986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4E89-8E9D-455E-A7E6-11B8BFCA5005}">
      <dsp:nvSpPr>
        <dsp:cNvPr id="0" name=""/>
        <dsp:cNvSpPr/>
      </dsp:nvSpPr>
      <dsp:spPr>
        <a:xfrm>
          <a:off x="0" y="306912"/>
          <a:ext cx="10515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2C8098-F1EC-4AA3-999B-B26E7F3F1945}">
      <dsp:nvSpPr>
        <dsp:cNvPr id="0" name=""/>
        <dsp:cNvSpPr/>
      </dsp:nvSpPr>
      <dsp:spPr>
        <a:xfrm>
          <a:off x="525780" y="11712"/>
          <a:ext cx="736092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Purchase X amount of Y per Z period.</a:t>
          </a:r>
        </a:p>
      </dsp:txBody>
      <dsp:txXfrm>
        <a:off x="554601" y="40533"/>
        <a:ext cx="7303278" cy="532758"/>
      </dsp:txXfrm>
    </dsp:sp>
    <dsp:sp modelId="{8612212B-E314-43E5-AA83-E3062F181E21}">
      <dsp:nvSpPr>
        <dsp:cNvPr id="0" name=""/>
        <dsp:cNvSpPr/>
      </dsp:nvSpPr>
      <dsp:spPr>
        <a:xfrm>
          <a:off x="0" y="1214112"/>
          <a:ext cx="10515600" cy="283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hlinkClick xmlns:r="http://schemas.openxmlformats.org/officeDocument/2006/relationships" r:id="rId1"/>
            </a:rPr>
            <a:t>Power Pages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Number of Logins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Number of Anonymous Uses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hlinkClick xmlns:r="http://schemas.openxmlformats.org/officeDocument/2006/relationships" r:id="rId2"/>
            </a:rPr>
            <a:t>AI Builder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Service Credits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hlinkClick xmlns:r="http://schemas.openxmlformats.org/officeDocument/2006/relationships" r:id="rId3"/>
            </a:rPr>
            <a:t>Copilot Studio</a:t>
          </a:r>
          <a:endParaRPr lang="en-US" sz="2000" kern="120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Number of messages with agents</a:t>
          </a:r>
        </a:p>
      </dsp:txBody>
      <dsp:txXfrm>
        <a:off x="0" y="1214112"/>
        <a:ext cx="10515600" cy="2835000"/>
      </dsp:txXfrm>
    </dsp:sp>
    <dsp:sp modelId="{AC932E61-5388-4769-BA2B-CFA166BAD6DC}">
      <dsp:nvSpPr>
        <dsp:cNvPr id="0" name=""/>
        <dsp:cNvSpPr/>
      </dsp:nvSpPr>
      <dsp:spPr>
        <a:xfrm>
          <a:off x="525780" y="918912"/>
          <a:ext cx="7360920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Examples</a:t>
          </a:r>
        </a:p>
      </dsp:txBody>
      <dsp:txXfrm>
        <a:off x="554601" y="947733"/>
        <a:ext cx="7303278" cy="5327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057FD-AA7D-4C58-A2B9-1C8CCDEF79E5}">
      <dsp:nvSpPr>
        <dsp:cNvPr id="0" name=""/>
        <dsp:cNvSpPr/>
      </dsp:nvSpPr>
      <dsp:spPr>
        <a:xfrm>
          <a:off x="0" y="440967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BAA20D-64B0-4427-842B-6B710D2CAB6E}">
      <dsp:nvSpPr>
        <dsp:cNvPr id="0" name=""/>
        <dsp:cNvSpPr/>
      </dsp:nvSpPr>
      <dsp:spPr>
        <a:xfrm>
          <a:off x="525780" y="160527"/>
          <a:ext cx="7360920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Link to an Azure Subscription</a:t>
          </a:r>
        </a:p>
      </dsp:txBody>
      <dsp:txXfrm>
        <a:off x="553160" y="187907"/>
        <a:ext cx="7306160" cy="506120"/>
      </dsp:txXfrm>
    </dsp:sp>
    <dsp:sp modelId="{C24F223E-C287-4392-9C23-EDBDC3E99CE6}">
      <dsp:nvSpPr>
        <dsp:cNvPr id="0" name=""/>
        <dsp:cNvSpPr/>
      </dsp:nvSpPr>
      <dsp:spPr>
        <a:xfrm>
          <a:off x="0" y="1302807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C4E28-D6E6-4AE2-9B6B-09A221F2D412}">
      <dsp:nvSpPr>
        <dsp:cNvPr id="0" name=""/>
        <dsp:cNvSpPr/>
      </dsp:nvSpPr>
      <dsp:spPr>
        <a:xfrm>
          <a:off x="525780" y="1022367"/>
          <a:ext cx="7360920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Pay for consumption actually used instead</a:t>
          </a:r>
        </a:p>
      </dsp:txBody>
      <dsp:txXfrm>
        <a:off x="553160" y="1049747"/>
        <a:ext cx="7306160" cy="506120"/>
      </dsp:txXfrm>
    </dsp:sp>
    <dsp:sp modelId="{1BD73BE2-F4E5-451E-A7DA-97E4BA9F7B41}">
      <dsp:nvSpPr>
        <dsp:cNvPr id="0" name=""/>
        <dsp:cNvSpPr/>
      </dsp:nvSpPr>
      <dsp:spPr>
        <a:xfrm>
          <a:off x="0" y="2164647"/>
          <a:ext cx="10515600" cy="173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95732" rIns="816127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Dynamics 365 Sales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If user logs into Dynamics 365 Sales in the Month the license fee is charged.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Copilot Studio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Messages consumption paid as used. (Combine with pre-purchased capacity)</a:t>
          </a:r>
        </a:p>
      </dsp:txBody>
      <dsp:txXfrm>
        <a:off x="0" y="2164647"/>
        <a:ext cx="10515600" cy="1735650"/>
      </dsp:txXfrm>
    </dsp:sp>
    <dsp:sp modelId="{D72D9C20-77A1-4B3D-A2E3-3E8D0B2AE492}">
      <dsp:nvSpPr>
        <dsp:cNvPr id="0" name=""/>
        <dsp:cNvSpPr/>
      </dsp:nvSpPr>
      <dsp:spPr>
        <a:xfrm>
          <a:off x="525780" y="1884207"/>
          <a:ext cx="7360920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Examples:</a:t>
          </a:r>
        </a:p>
      </dsp:txBody>
      <dsp:txXfrm>
        <a:off x="553160" y="1911587"/>
        <a:ext cx="7306160" cy="506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05201-8C0A-459C-9287-747B4B5C9B28}">
      <dsp:nvSpPr>
        <dsp:cNvPr id="0" name=""/>
        <dsp:cNvSpPr/>
      </dsp:nvSpPr>
      <dsp:spPr>
        <a:xfrm>
          <a:off x="1283" y="362094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8DC5E-951A-4FCB-8172-391DABF9B736}">
      <dsp:nvSpPr>
        <dsp:cNvPr id="0" name=""/>
        <dsp:cNvSpPr/>
      </dsp:nvSpPr>
      <dsp:spPr>
        <a:xfrm>
          <a:off x="501904" y="83768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If a user automatically receives information from Power Platform/Dynamics 365 they need a license.</a:t>
          </a:r>
        </a:p>
      </dsp:txBody>
      <dsp:txXfrm>
        <a:off x="585701" y="921480"/>
        <a:ext cx="4337991" cy="2693452"/>
      </dsp:txXfrm>
    </dsp:sp>
    <dsp:sp modelId="{918B22B6-150B-40AA-9CF3-5B9141F74958}">
      <dsp:nvSpPr>
        <dsp:cNvPr id="0" name=""/>
        <dsp:cNvSpPr/>
      </dsp:nvSpPr>
      <dsp:spPr>
        <a:xfrm>
          <a:off x="5508110" y="362094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B2E3A6-A0F7-44D6-82C4-CEA7F1FA8D27}">
      <dsp:nvSpPr>
        <dsp:cNvPr id="0" name=""/>
        <dsp:cNvSpPr/>
      </dsp:nvSpPr>
      <dsp:spPr>
        <a:xfrm>
          <a:off x="6008730" y="83768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Automation is the key</a:t>
          </a:r>
        </a:p>
      </dsp:txBody>
      <dsp:txXfrm>
        <a:off x="6092527" y="921480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71A78-599A-43D5-8FE8-56C89D39F75B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DA5EA-3C3B-4C1D-BD54-E60D16E19D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4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questions about audience</a:t>
            </a:r>
          </a:p>
          <a:p>
            <a:r>
              <a:rPr lang="en-US" dirty="0"/>
              <a:t>How many are with an MSP? Internal IT shop? Student? Faculty? Other Power Platform, D365 person wondering how I will distill this down to 50 minutes?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34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challenges with BC is the throughput allowed with the API. In theory a backup can be completed but not guaranteed. MS allows an export 10 times a month, which is what Unlocked ER takes advantage of.</a:t>
            </a:r>
          </a:p>
          <a:p>
            <a:r>
              <a:rPr lang="en-US" dirty="0"/>
              <a:t>Power Platform backup solutions read data from the APIs and store it in different ways. Each solution has different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28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DC2BD-4ECF-4CC0-CEE8-17267AA21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A812E4-35A1-8C03-D5DF-A058A8C0D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E0007-4D82-5994-2ACA-C26BD74B2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walk through several slides leading up to the top 5 actions as an Admin you can take. You should do them now if you haven’t.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8D463-B186-FD29-70FB-6D8D68D3D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829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Central and Teams is an Exception. License not required to make BC reports available in Teams.</a:t>
            </a:r>
          </a:p>
          <a:p>
            <a:r>
              <a:rPr lang="en-US" dirty="0"/>
              <a:t>This is not unique to Power Platform/Dataverse, SQL Server is this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8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06E8C-8D6E-809F-BECD-6C2BAD30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68C1B1-287E-BFFD-459A-3D749FC88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134B3-A531-C035-F54D-559F965B13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walk through several slides leading up to the top 5 actions as an Admin you can take. You should do them now if you haven’t.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F7565-CB74-8DAA-3398-DC5405A41A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24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about Copilot in Dynamics 365. </a:t>
            </a:r>
          </a:p>
          <a:p>
            <a:r>
              <a:rPr lang="en-US" dirty="0"/>
              <a:t>I attended the Tampa Dynamics User Group sessions. A Microsoft Field Service engineer said Copilot is going to be the user interface of choice.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28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F8051-9BC9-BB83-AFCB-E6C32C5F6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424847-9CC3-B404-2F5C-468FB3227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F8F32B-1FE9-BAAA-0128-34758747D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E3692-2806-ECB5-1872-145209501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59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9F724-6692-9389-7255-DEB56D924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FA66AC-0A1D-E38F-F1D9-2A1DA6D13B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938614-3A97-1DD4-C9DA-E1379E01B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06809-8094-B0A3-9CAA-148C98EEB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84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25A91-5B4E-0EDF-1ECB-1D50F383E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F823A2-BB7C-8849-E22B-E1645E7CB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EDEC1-392E-62E4-3028-C16F1475E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53309-6A7E-1E61-D408-C8C08E6BD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7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that this conversation is going to be at a high level. I am happy to go in the weeds afterwards but to meet the goal of getting through this we need to stay pretty high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4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talk about Power Platform these are the applications that are typically included in that conversation.</a:t>
            </a:r>
          </a:p>
          <a:p>
            <a:r>
              <a:rPr lang="en-US" dirty="0"/>
              <a:t>AI Builder – Use AI models to interpret images, documents, data, and take action.</a:t>
            </a:r>
          </a:p>
          <a:p>
            <a:r>
              <a:rPr lang="en-US" dirty="0"/>
              <a:t>Copilot Studio – build your own Copilots</a:t>
            </a:r>
          </a:p>
          <a:p>
            <a:r>
              <a:rPr lang="en-US" dirty="0"/>
              <a:t>Dataverse – Fully managed backend data storage, with a ton of additional features, file storage, audit, </a:t>
            </a:r>
            <a:r>
              <a:rPr lang="en-US" dirty="0" err="1"/>
              <a:t>CosmoDB</a:t>
            </a:r>
            <a:r>
              <a:rPr lang="en-US" dirty="0"/>
              <a:t> (NoSQL)</a:t>
            </a:r>
          </a:p>
          <a:p>
            <a:r>
              <a:rPr lang="en-US" dirty="0"/>
              <a:t>Power Apps – Canvas Apps and Model Driven Apps. Low Code/No Code app building</a:t>
            </a:r>
          </a:p>
          <a:p>
            <a:r>
              <a:rPr lang="en-US" dirty="0"/>
              <a:t>Power Automate – automation</a:t>
            </a:r>
          </a:p>
          <a:p>
            <a:r>
              <a:rPr lang="en-US" dirty="0"/>
              <a:t>Power BI – data visualizations , some ETL capabilities</a:t>
            </a:r>
          </a:p>
          <a:p>
            <a:r>
              <a:rPr lang="en-US" dirty="0"/>
              <a:t>Power FX – scripting language in Dataverse, Model Drive, and Canvas Apps</a:t>
            </a:r>
          </a:p>
          <a:p>
            <a:r>
              <a:rPr lang="en-US" dirty="0"/>
              <a:t>Power Pages – web pages, customer portals, shopping 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13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walk through several slides leading up to the top 5 actions as an Admin you can take. You should do them now if you haven’t.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4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defaults to enforce best practices  and enhance security.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8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basic level of security check. If the user is not in the Security Group they do not have access period.</a:t>
            </a:r>
          </a:p>
          <a:p>
            <a:r>
              <a:rPr lang="en-US" dirty="0"/>
              <a:t>Also user records are only created for users that are in the security group.</a:t>
            </a:r>
          </a:p>
          <a:p>
            <a:r>
              <a:rPr lang="en-US" dirty="0"/>
              <a:t>Use NDCDE as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31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every single connector available in Power Platform. You can choose if they should be enabled or disabled.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80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Production Environments Assignments: Change to Yes. This prevents anyone but admins from creating environments. That allows you to create a process around environment creation.</a:t>
            </a:r>
          </a:p>
          <a:p>
            <a:r>
              <a:rPr lang="en-US" dirty="0"/>
              <a:t>Bonus: Enable one called Analytics. Enables the Advisor to give relatively good ideas to look 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47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DA5EA-3C3B-4C1D-BD54-E60D16E19D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87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2989-0227-053A-DD52-B484E380C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Agenda" panose="02000603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10B7D9-3A49-FD75-E850-C23FF1102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D32C9-18A5-0864-C208-7AC943EB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0503-354D-6D9F-6E4D-D48B9E11B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75382-D937-1952-0771-7DB39F27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F26D0E-0242-BE51-0C29-50CE0C21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4450" y="-25003"/>
            <a:ext cx="12280899" cy="690800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448BFDD-4256-64B0-9C86-8AFCA2074649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8345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 hiking&#10;&#10;Description automatically generated">
            <a:extLst>
              <a:ext uri="{FF2B5EF4-FFF2-40B4-BE49-F238E27FC236}">
                <a16:creationId xmlns:a16="http://schemas.microsoft.com/office/drawing/2014/main" id="{2D776000-5083-8432-3E35-00311EE46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381" y="-28339"/>
            <a:ext cx="12292761" cy="6914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00D33-7F6B-A186-25E9-A582B3E6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F1351-BC3F-0D72-0D1D-A8A34D3C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D85DF-039F-3F8D-356A-4DB3CE78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0E6F3-18AC-32DE-CE17-2A3530AA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51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776000-5083-8432-3E35-00311EE46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6450" y="-14878"/>
            <a:ext cx="12244899" cy="6887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00D33-7F6B-A186-25E9-A582B3E6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801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F1351-BC3F-0D72-0D1D-A8A34D3C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D85DF-039F-3F8D-356A-4DB3CE78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0E6F3-18AC-32DE-CE17-2A3530AA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83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ad with colorful circles and a road markings&#10;&#10;Description automatically generated">
            <a:extLst>
              <a:ext uri="{FF2B5EF4-FFF2-40B4-BE49-F238E27FC236}">
                <a16:creationId xmlns:a16="http://schemas.microsoft.com/office/drawing/2014/main" id="{2723ECF5-0813-5C9F-6D7A-9D7140FA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/>
          <a:stretch/>
        </p:blipFill>
        <p:spPr>
          <a:xfrm>
            <a:off x="0" y="-1"/>
            <a:ext cx="12192000" cy="6492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00D33-7F6B-A186-25E9-A582B3E6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F1351-BC3F-0D72-0D1D-A8A34D3C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D85DF-039F-3F8D-356A-4DB3CE78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0E6F3-18AC-32DE-CE17-2A3530AA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73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772CBB-FFA7-FDEB-6C9F-8B37BAA6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1836" y="-23533"/>
            <a:ext cx="12275671" cy="6905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00D33-7F6B-A186-25E9-A582B3E6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F1351-BC3F-0D72-0D1D-A8A34D3C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D85DF-039F-3F8D-356A-4DB3CE78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0E6F3-18AC-32DE-CE17-2A3530AA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22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772CBB-FFA7-FDEB-6C9F-8B37BAA6A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69"/>
          <a:stretch/>
        </p:blipFill>
        <p:spPr>
          <a:xfrm>
            <a:off x="-41836" y="365125"/>
            <a:ext cx="12275671" cy="64928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00D33-7F6B-A186-25E9-A582B3E6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F1351-BC3F-0D72-0D1D-A8A34D3C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D85DF-039F-3F8D-356A-4DB3CE78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0E6F3-18AC-32DE-CE17-2A3530AA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1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319D2-973A-CC97-5535-3E5B51A4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B4731-224C-2171-115B-07CE0B80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303DD-BE45-02E0-2A0A-83C10399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gradient&#10;&#10;Description automatically generated">
            <a:extLst>
              <a:ext uri="{FF2B5EF4-FFF2-40B4-BE49-F238E27FC236}">
                <a16:creationId xmlns:a16="http://schemas.microsoft.com/office/drawing/2014/main" id="{2A9F3960-1FB7-FD2C-B71F-5723248B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380" y="-28339"/>
            <a:ext cx="12292760" cy="691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939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319D2-973A-CC97-5535-3E5B51A4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B4731-224C-2171-115B-07CE0B80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303DD-BE45-02E0-2A0A-83C10399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9F3960-1FB7-FD2C-B71F-5723248B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6449" y="-14877"/>
            <a:ext cx="12244897" cy="68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37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C319D2-973A-CC97-5535-3E5B51A4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B4731-224C-2171-115B-07CE0B80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303DD-BE45-02E0-2A0A-83C10399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9F3960-1FB7-FD2C-B71F-5723248B4F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08870-0283-CA42-96B7-EE6E16B7BC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50382" y="-28340"/>
            <a:ext cx="12292759" cy="691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97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ncils on a white background&#10;&#10;Description automatically generated">
            <a:extLst>
              <a:ext uri="{FF2B5EF4-FFF2-40B4-BE49-F238E27FC236}">
                <a16:creationId xmlns:a16="http://schemas.microsoft.com/office/drawing/2014/main" id="{0FD2EE79-F7C3-CEB2-DDCB-597B4CC9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50" y="-14878"/>
            <a:ext cx="12244899" cy="6887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0F06F-7682-E7D1-6D47-F85DF4E7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80" y="1111578"/>
            <a:ext cx="8308319" cy="13761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C8C31-E4DD-5CDE-8E08-89349A5C5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5480" y="2711778"/>
            <a:ext cx="8308319" cy="32778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6B494-4EDA-4202-03CA-6CAEDFCC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CA6E1-FD20-868F-EA9C-8E25B7DF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6FB1E-5738-E14A-3F8B-8613CFB3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446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D2EE79-F7C3-CEB2-DDCB-597B4CC9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50381" y="-28339"/>
            <a:ext cx="12292761" cy="6914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0F06F-7682-E7D1-6D47-F85DF4E7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80" y="1111578"/>
            <a:ext cx="8308319" cy="13761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C8C31-E4DD-5CDE-8E08-89349A5C5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5480" y="2711778"/>
            <a:ext cx="8308319" cy="32778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6B494-4EDA-4202-03CA-6CAEDFCC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CA6E1-FD20-868F-EA9C-8E25B7DF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6FB1E-5738-E14A-3F8B-8613CFB3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9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01811-7671-DC78-5688-E969CA02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genda" panose="02000603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34F78-558F-A887-6561-0DA386433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99749-3233-2B6E-B0E5-159DFFCD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9E37C-6394-6C01-1B28-1DAA088A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BA79-C21C-301A-037E-9500896D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786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D2EE79-F7C3-CEB2-DDCB-597B4CC9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50381" y="-28339"/>
            <a:ext cx="12292761" cy="6914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0F06F-7682-E7D1-6D47-F85DF4E7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480" y="1111578"/>
            <a:ext cx="8308319" cy="13761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C8C31-E4DD-5CDE-8E08-89349A5C5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5480" y="2711778"/>
            <a:ext cx="8308319" cy="32778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6B494-4EDA-4202-03CA-6CAEDFCC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CA6E1-FD20-868F-EA9C-8E25B7DF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6FB1E-5738-E14A-3F8B-8613CFB3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621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3212B-9B32-EDBE-1AE5-AA919B63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72672-09CC-9005-7724-CB6088EF7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9A6311-6EA5-090A-0FBA-4D0189076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481FA-F42A-FBA9-22AF-A6C0A83C3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25F24B-B8A3-D079-9B29-E73215DD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2D6C4-1BA0-77AA-C452-5C5041557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13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F06F-7682-E7D1-6D47-F85DF4E7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9041B-762A-7EE9-0EA2-68C901063E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C8C31-E4DD-5CDE-8E08-89349A5C5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6B494-4EDA-4202-03CA-6CAEDFCC1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CA6E1-FD20-868F-EA9C-8E25B7DFB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96FB1E-5738-E14A-3F8B-8613CFB3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74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CC1E-151B-1E17-5A29-2353C866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828937-0983-BED9-2010-D8215D106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3AA31-344B-56CD-39B0-1725D542E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8A4E9-A98D-2A66-5394-2D818DBE4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470F6-926D-03D6-D9A1-8CC8FDBC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798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44D6FD-D8A7-C76D-5A7E-7BB15B6871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DE180-107F-ABE4-0F83-793920D09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E0945-D016-2C78-A933-7BEFDBAE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29062-BA3A-F241-B2BE-071D378C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DAC04-B8BB-5D3B-77D7-E10B14C0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887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44919C-1893-7AEB-6736-4DA3FABC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57098" y="-32118"/>
            <a:ext cx="12306195" cy="6922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E01811-7671-DC78-5688-E969CA02A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5648"/>
            <a:ext cx="6025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genda" panose="02000603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34F78-558F-A887-6561-0DA386433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7736"/>
            <a:ext cx="6025376" cy="29642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99749-3233-2B6E-B0E5-159DFFCD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9E37C-6394-6C01-1B28-1DAA088A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BA79-C21C-301A-037E-9500896D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21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8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background with orange and red lines&#10;&#10;Description automatically generated">
            <a:extLst>
              <a:ext uri="{FF2B5EF4-FFF2-40B4-BE49-F238E27FC236}">
                <a16:creationId xmlns:a16="http://schemas.microsoft.com/office/drawing/2014/main" id="{429C03B4-D580-67D0-A83C-1005B2BC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098" y="-30727"/>
            <a:ext cx="12306196" cy="6922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E01811-7671-DC78-5688-E969CA02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genda" panose="02000603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34F78-558F-A887-6561-0DA386433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1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99749-3233-2B6E-B0E5-159DFFCD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9E37C-6394-6C01-1B28-1DAA088A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BA79-C21C-301A-037E-9500896D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0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9C03B4-D580-67D0-A83C-1005B2BC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E01811-7671-DC78-5688-E969CA02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genda" panose="02000603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34F78-558F-A887-6561-0DA386433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1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99749-3233-2B6E-B0E5-159DFFCD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9E37C-6394-6C01-1B28-1DAA088A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BA79-C21C-301A-037E-9500896D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9C03B4-D580-67D0-A83C-1005B2BC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E01811-7671-DC78-5688-E969CA02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genda" panose="0200060304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34F78-558F-A887-6561-0DA386433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612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99749-3233-2B6E-B0E5-159DFFCD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9E37C-6394-6C01-1B28-1DAA088A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BA79-C21C-301A-037E-9500896D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60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0DD9-E8A3-F450-9E92-231FB898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426BD-6EF5-EB35-0D8B-A40C6FBE4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C600A-3B0C-5438-C419-616D3AC3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784C2-C52E-699E-7B3A-AE19D7C15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50233-D8C6-85CC-FF8A-4166CDA4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6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BB5DF-0333-D9EC-DB22-125B7A456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9EA9D-4567-C8EE-B272-554F7C43BE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AC2F0-3B1B-1F31-C577-2A32C2634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53163A-D452-9B83-06FA-B0F34544D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121B6-D031-A54A-96E1-D6E312BB0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3EB26-CCD1-1A39-05E2-95EED483C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0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7B37-8D71-9075-4718-391365AF9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9962E-DDCA-792F-17FB-E5A5810CA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94257-07C5-017C-21B7-1158BE76D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64120A-19FD-238F-004F-26EC9EB0F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7E476D-483C-F165-E4ED-B5FEF25C8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3D05D-6B34-643E-DFF6-4E42A26C4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2BDF8-0121-0E58-8358-0F014B17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2AC25-E59B-0A5E-C08A-D37AD6EB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3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0D33-7F6B-A186-25E9-A582B3E6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EF1351-BC3F-0D72-0D1D-A8A34D3C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3D85DF-039F-3F8D-356A-4DB3CE78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0E6F3-18AC-32DE-CE17-2A3530AA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8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490AC-757F-4429-E7DF-1C1413AD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609B7-3BE7-2238-E046-F956563FF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D6ED8-4891-0356-709F-034101BD8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846CE7D5-CF57-46EF-B807-FDD0502418D4}" type="datetimeFigureOut">
              <a:rPr lang="en-US" smtClean="0"/>
              <a:t>3/3/2025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5E46F-CC3A-F70B-48F0-C21DD4D880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F47B4-5E86-DBE9-DDDE-B5AD487BD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Lato" panose="020F0502020204030203" pitchFamily="34" charset="77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6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genda" panose="0200060304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-platform/admin/backup-restore-environments#supported-retention-perio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learn.microsoft.com/en-us/dynamics365/fin-ops-core/dev-itpro/database/database-point-in-time-restore" TargetMode="External"/><Relationship Id="rId4" Type="http://schemas.openxmlformats.org/officeDocument/2006/relationships/hyperlink" Target="https://learn.microsoft.com/en-us/dynamics365/business-central/dev-itpro/service-overview#database-and-backup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platform.com/" TargetMode="External"/><Relationship Id="rId2" Type="http://schemas.openxmlformats.org/officeDocument/2006/relationships/hyperlink" Target="https://admin.powerplatform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lcs.dynamics.com/v2" TargetMode="External"/><Relationship Id="rId4" Type="http://schemas.openxmlformats.org/officeDocument/2006/relationships/hyperlink" Target="https://businesscentral.dynamics.com/%7btenant_id%7d/admi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polks71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www.linkedin.com/in/ross-boe-ms-2b459b250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7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857841-ADAA-4805-C567-84B7B506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</a:rPr>
              <a:t>Knoxville Microsoft Community Days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5D8590-14BA-4B0A-536C-CA987F7DBB5F}"/>
              </a:ext>
            </a:extLst>
          </p:cNvPr>
          <p:cNvSpPr txBox="1"/>
          <p:nvPr/>
        </p:nvSpPr>
        <p:spPr>
          <a:xfrm>
            <a:off x="532375" y="1651885"/>
            <a:ext cx="467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Special Thanks to Our Sponsors</a:t>
            </a:r>
          </a:p>
        </p:txBody>
      </p:sp>
      <p:pic>
        <p:nvPicPr>
          <p:cNvPr id="3" name="Picture 2" descr="A blue circle with white text and a globe and mountains&#10;&#10;AI-generated content may be incorrect.">
            <a:extLst>
              <a:ext uri="{FF2B5EF4-FFF2-40B4-BE49-F238E27FC236}">
                <a16:creationId xmlns:a16="http://schemas.microsoft.com/office/drawing/2014/main" id="{44E2D553-7AE4-7F91-071F-7DA0E5531C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82" y="365"/>
            <a:ext cx="2355317" cy="2227707"/>
          </a:xfrm>
          <a:prstGeom prst="rect">
            <a:avLst/>
          </a:prstGeom>
        </p:spPr>
      </p:pic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865B7FC2-3642-4293-439B-1BF72B4B37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24" y="4875748"/>
            <a:ext cx="2605327" cy="739278"/>
          </a:xfrm>
          <a:prstGeom prst="rect">
            <a:avLst/>
          </a:prstGeom>
        </p:spPr>
      </p:pic>
      <p:pic>
        <p:nvPicPr>
          <p:cNvPr id="9" name="Picture 8" descr="A blue and grey logo&#10;&#10;AI-generated content may be incorrect.">
            <a:extLst>
              <a:ext uri="{FF2B5EF4-FFF2-40B4-BE49-F238E27FC236}">
                <a16:creationId xmlns:a16="http://schemas.microsoft.com/office/drawing/2014/main" id="{00C47B62-2918-2621-7737-693C3F90D4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427" y="5876403"/>
            <a:ext cx="1582058" cy="623565"/>
          </a:xfrm>
          <a:prstGeom prst="rect">
            <a:avLst/>
          </a:prstGeom>
        </p:spPr>
      </p:pic>
      <p:pic>
        <p:nvPicPr>
          <p:cNvPr id="20" name="Picture 19" descr="A red and white logo&#10;&#10;AI-generated content may be incorrect.">
            <a:extLst>
              <a:ext uri="{FF2B5EF4-FFF2-40B4-BE49-F238E27FC236}">
                <a16:creationId xmlns:a16="http://schemas.microsoft.com/office/drawing/2014/main" id="{0165334C-62EB-307D-AF15-5FC4083E0D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94" y="6052124"/>
            <a:ext cx="903934" cy="420636"/>
          </a:xfrm>
          <a:prstGeom prst="rect">
            <a:avLst/>
          </a:prstGeom>
        </p:spPr>
      </p:pic>
      <p:pic>
        <p:nvPicPr>
          <p:cNvPr id="37" name="Picture 36" descr="A logo for a company&#10;&#10;AI-generated content may be incorrect.">
            <a:extLst>
              <a:ext uri="{FF2B5EF4-FFF2-40B4-BE49-F238E27FC236}">
                <a16:creationId xmlns:a16="http://schemas.microsoft.com/office/drawing/2014/main" id="{159AC71C-3243-A4D1-A197-3ED938F46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" y="4875748"/>
            <a:ext cx="2352749" cy="1176375"/>
          </a:xfrm>
          <a:prstGeom prst="rect">
            <a:avLst/>
          </a:prstGeom>
        </p:spPr>
      </p:pic>
      <p:pic>
        <p:nvPicPr>
          <p:cNvPr id="33" name="Picture 32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D7E1E93-2293-9830-A3D2-2123EFC61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45" y="2147020"/>
            <a:ext cx="4883251" cy="987661"/>
          </a:xfrm>
          <a:prstGeom prst="rect">
            <a:avLst/>
          </a:prstGeom>
        </p:spPr>
      </p:pic>
      <p:pic>
        <p:nvPicPr>
          <p:cNvPr id="11" name="Picture 10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B83B2044-C127-1DE4-F62F-B93BEFF8CE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15" y="5130513"/>
            <a:ext cx="2659605" cy="678199"/>
          </a:xfrm>
          <a:prstGeom prst="rect">
            <a:avLst/>
          </a:prstGeom>
        </p:spPr>
      </p:pic>
      <p:pic>
        <p:nvPicPr>
          <p:cNvPr id="41" name="Picture 40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B1BED3C4-25F6-F4CD-BB48-51EACBF606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38" y="6052125"/>
            <a:ext cx="1785156" cy="644374"/>
          </a:xfrm>
          <a:prstGeom prst="rect">
            <a:avLst/>
          </a:prstGeom>
        </p:spPr>
      </p:pic>
      <p:pic>
        <p:nvPicPr>
          <p:cNvPr id="24" name="Picture 2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3E0C927A-52BF-51B6-98AC-6081F69DA4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4" y="3427184"/>
            <a:ext cx="2329367" cy="1118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89C5C-54FC-7428-0AA7-B6B0E50CC147}"/>
              </a:ext>
            </a:extLst>
          </p:cNvPr>
          <p:cNvSpPr txBox="1"/>
          <p:nvPr/>
        </p:nvSpPr>
        <p:spPr>
          <a:xfrm>
            <a:off x="8352336" y="5430307"/>
            <a:ext cx="364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Thank You Valued Contributors!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06C647-499D-65F5-60DE-9E05D5B2E1B7}"/>
              </a:ext>
            </a:extLst>
          </p:cNvPr>
          <p:cNvCxnSpPr>
            <a:cxnSpLocks/>
          </p:cNvCxnSpPr>
          <p:nvPr/>
        </p:nvCxnSpPr>
        <p:spPr>
          <a:xfrm>
            <a:off x="8128856" y="1576447"/>
            <a:ext cx="0" cy="52815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185C367-2D3F-89D7-535D-10998FFBB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4082" y="3631745"/>
            <a:ext cx="3024868" cy="351065"/>
          </a:xfrm>
          <a:prstGeom prst="rect">
            <a:avLst/>
          </a:prstGeom>
        </p:spPr>
      </p:pic>
      <p:pic>
        <p:nvPicPr>
          <p:cNvPr id="12" name="Picture 11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78EA546E-F072-BDFB-BCA3-8A428AE593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2871" y="2400300"/>
            <a:ext cx="2677886" cy="265067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1FA8A7-55C2-0512-0E2A-6A255E414385}"/>
              </a:ext>
            </a:extLst>
          </p:cNvPr>
          <p:cNvSpPr/>
          <p:nvPr/>
        </p:nvSpPr>
        <p:spPr>
          <a:xfrm>
            <a:off x="9152227" y="2643540"/>
            <a:ext cx="2020186" cy="496186"/>
          </a:xfrm>
          <a:prstGeom prst="roundRect">
            <a:avLst/>
          </a:prstGeom>
          <a:solidFill>
            <a:srgbClr val="185D9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64105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A778E-1B38-B7C2-EF1A-997BF05E0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16938-4C74-BC58-3C3A-86314E402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238FD7-C2D8-C174-D0BB-B7B5AF22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6" y="1624774"/>
            <a:ext cx="12014900" cy="432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37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5917-A280-9314-7802-C9F59C85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Environment Entra ID Security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9B385-EB54-ECB8-BD56-AD14AA4BB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251" y="1351895"/>
            <a:ext cx="9133590" cy="49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4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B141B-CEBF-6E1F-C1A8-626B65AD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Environment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8073A8-6EF3-3E89-635F-6CA7D69BE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1378732"/>
            <a:ext cx="11569700" cy="364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0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6C25F-BAD0-68B6-FBBA-E5C1D289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Data Policies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85C6AC-CA13-1F7F-7B38-C788C3563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2938" y="1238251"/>
            <a:ext cx="8901851" cy="54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4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FCEA8-AE16-16D0-C6E1-C3FE9709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Settings – Environment Create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53099A-4CA1-AD7C-D2D9-B8D9C8D43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8000" y="1231625"/>
            <a:ext cx="8739675" cy="54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67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E877A-4714-C46D-5538-89D4BDDC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First 5 Actions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A4C71BAD-53DF-406B-30D4-9651BEE76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8747680"/>
              </p:ext>
            </p:extLst>
          </p:nvPr>
        </p:nvGraphicFramePr>
        <p:xfrm>
          <a:off x="838200" y="1825625"/>
          <a:ext cx="10515600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0641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61BB35-88B8-24F7-EE01-801CE7368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770148" y="850901"/>
            <a:ext cx="8997772" cy="57341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5DA91-83BF-033B-BA10-352F845CB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24" y="322730"/>
            <a:ext cx="10429951" cy="457203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20D9B847-5802-9F74-7578-F309E60F69DC}"/>
              </a:ext>
            </a:extLst>
          </p:cNvPr>
          <p:cNvSpPr/>
          <p:nvPr/>
        </p:nvSpPr>
        <p:spPr>
          <a:xfrm rot="7313351">
            <a:off x="8892130" y="1091904"/>
            <a:ext cx="1735717" cy="832268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9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9DA94-CCED-2D58-0AD9-EF02468A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Platform and Dynamics 365 Backups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299A9-3148-402E-276B-0C813D055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3200" dirty="0">
                <a:hlinkClick r:id="rId3"/>
              </a:rPr>
              <a:t>Power Platform / Dataverse</a:t>
            </a:r>
            <a:endParaRPr lang="en-US" sz="3200" dirty="0"/>
          </a:p>
          <a:p>
            <a:pPr lvl="1"/>
            <a:r>
              <a:rPr lang="en-US" sz="2800" dirty="0"/>
              <a:t>Production With Dynamics 365 : 28 Days</a:t>
            </a:r>
          </a:p>
          <a:p>
            <a:pPr lvl="1"/>
            <a:r>
              <a:rPr lang="en-US" sz="2800" dirty="0"/>
              <a:t>Production Without Dynamics 365 : 7 Days</a:t>
            </a:r>
          </a:p>
          <a:p>
            <a:pPr lvl="1"/>
            <a:r>
              <a:rPr lang="en-US" sz="2800" dirty="0"/>
              <a:t>All Others : 7 Days</a:t>
            </a:r>
          </a:p>
          <a:p>
            <a:r>
              <a:rPr lang="en-US" sz="3200" dirty="0">
                <a:hlinkClick r:id="rId4"/>
              </a:rPr>
              <a:t>Dynamics 365 Business Central</a:t>
            </a:r>
            <a:endParaRPr lang="en-US" sz="3200" dirty="0"/>
          </a:p>
          <a:p>
            <a:pPr lvl="1"/>
            <a:r>
              <a:rPr lang="en-US" sz="2800" dirty="0"/>
              <a:t>28 Days</a:t>
            </a:r>
          </a:p>
          <a:p>
            <a:r>
              <a:rPr lang="en-US" sz="3200" dirty="0">
                <a:hlinkClick r:id="rId5"/>
              </a:rPr>
              <a:t>Dynamics 365 Finance (and related)</a:t>
            </a:r>
            <a:endParaRPr lang="en-US" sz="3200" dirty="0"/>
          </a:p>
          <a:p>
            <a:pPr lvl="1"/>
            <a:r>
              <a:rPr lang="en-US" sz="2800" dirty="0"/>
              <a:t>28 Days</a:t>
            </a:r>
          </a:p>
          <a:p>
            <a:endParaRPr lang="en-US" sz="3200" dirty="0"/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00338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8A24-1075-50AC-FB8F-BB41DDAFC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dirty="0"/>
              <a:t>Improving the Backup Situation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F3C3ECA9-5D4D-01F9-8B20-C797396239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508588"/>
              </p:ext>
            </p:extLst>
          </p:nvPr>
        </p:nvGraphicFramePr>
        <p:xfrm>
          <a:off x="838200" y="1825625"/>
          <a:ext cx="10515600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6886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0E58-7A43-3092-49D1-34733575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4086-8107-B0D1-0C96-D708864C2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Power Platform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hlinkClick r:id="rId2"/>
              </a:rPr>
              <a:t>https://admin.powerplatform.com</a:t>
            </a:r>
            <a:endParaRPr lang="en-US" dirty="0"/>
          </a:p>
          <a:p>
            <a:r>
              <a:rPr lang="en-US" dirty="0"/>
              <a:t>Maker Portal</a:t>
            </a:r>
          </a:p>
          <a:p>
            <a:pPr lvl="1"/>
            <a:r>
              <a:rPr lang="en-US" dirty="0">
                <a:hlinkClick r:id="rId3"/>
              </a:rPr>
              <a:t>https://make.powerplatform.com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More admin available</a:t>
            </a:r>
          </a:p>
          <a:p>
            <a:pPr lvl="2"/>
            <a:r>
              <a:rPr lang="en-US" dirty="0"/>
              <a:t>Gear/Advance Settings</a:t>
            </a:r>
          </a:p>
          <a:p>
            <a:r>
              <a:rPr lang="en-US" dirty="0"/>
              <a:t>Dynamics 365 Business Central</a:t>
            </a:r>
          </a:p>
          <a:p>
            <a:pPr lvl="1"/>
            <a:r>
              <a:rPr lang="en-US" dirty="0">
                <a:hlinkClick r:id="rId4"/>
              </a:rPr>
              <a:t>https://businesscentral.dynamics.com/{tenant_id}/admin</a:t>
            </a:r>
            <a:endParaRPr lang="en-US" dirty="0"/>
          </a:p>
          <a:p>
            <a:r>
              <a:rPr lang="en-US" dirty="0"/>
              <a:t>Dynamics 365 Finance/Supply Chain/HR/</a:t>
            </a:r>
          </a:p>
          <a:p>
            <a:pPr lvl="1"/>
            <a:r>
              <a:rPr lang="en-US" dirty="0">
                <a:hlinkClick r:id="rId5"/>
              </a:rPr>
              <a:t>https://lcs.dynamics.com/v2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https://admin.powerplatform.com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4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 for the IT Professional</a:t>
            </a:r>
          </a:p>
        </p:txBody>
      </p:sp>
      <p:sp>
        <p:nvSpPr>
          <p:cNvPr id="5" name="Subtitle 8">
            <a:extLst>
              <a:ext uri="{FF2B5EF4-FFF2-40B4-BE49-F238E27FC236}">
                <a16:creationId xmlns:a16="http://schemas.microsoft.com/office/drawing/2014/main" id="{08480300-C897-3C23-52C5-6DD111507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7737"/>
            <a:ext cx="6025376" cy="620984"/>
          </a:xfrm>
        </p:spPr>
        <p:txBody>
          <a:bodyPr>
            <a:normAutofit/>
          </a:bodyPr>
          <a:lstStyle/>
          <a:p>
            <a:r>
              <a:rPr lang="en-US" sz="3200" dirty="0"/>
              <a:t>Ross Boe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C15D37-D307-CC82-78EF-5ACB0D6D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29" y="3698721"/>
            <a:ext cx="1161794" cy="116179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0746A78-5F07-A1B4-4E98-9E1FDE0C64C4}"/>
              </a:ext>
            </a:extLst>
          </p:cNvPr>
          <p:cNvGrpSpPr/>
          <p:nvPr/>
        </p:nvGrpSpPr>
        <p:grpSpPr>
          <a:xfrm>
            <a:off x="898429" y="4970482"/>
            <a:ext cx="4755831" cy="307777"/>
            <a:chOff x="845609" y="5162122"/>
            <a:chExt cx="4755831" cy="307777"/>
          </a:xfrm>
        </p:grpSpPr>
        <p:pic>
          <p:nvPicPr>
            <p:cNvPr id="7" name="Picture 6" descr="A blue and black logo&#10;&#10;Description automatically generated">
              <a:hlinkClick r:id="rId4"/>
              <a:extLst>
                <a:ext uri="{FF2B5EF4-FFF2-40B4-BE49-F238E27FC236}">
                  <a16:creationId xmlns:a16="http://schemas.microsoft.com/office/drawing/2014/main" id="{FAE0E640-55FF-B75C-5A15-03AEE949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609" y="5162122"/>
              <a:ext cx="375869" cy="30777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61E8DE-A1DF-BC7F-190B-AFCD7AE7F74B}"/>
                </a:ext>
              </a:extLst>
            </p:cNvPr>
            <p:cNvSpPr txBox="1"/>
            <p:nvPr/>
          </p:nvSpPr>
          <p:spPr>
            <a:xfrm>
              <a:off x="1170209" y="5162122"/>
              <a:ext cx="443123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https://www.linkedin.com/in/ross-boe-ms-2b459b250/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2AE951-6FFE-C2A2-2C3A-8B10C4BD8C5D}"/>
              </a:ext>
            </a:extLst>
          </p:cNvPr>
          <p:cNvGrpSpPr/>
          <p:nvPr/>
        </p:nvGrpSpPr>
        <p:grpSpPr>
          <a:xfrm>
            <a:off x="898429" y="5421674"/>
            <a:ext cx="2835876" cy="310896"/>
            <a:chOff x="845609" y="5716091"/>
            <a:chExt cx="2835876" cy="310896"/>
          </a:xfrm>
        </p:grpSpPr>
        <p:pic>
          <p:nvPicPr>
            <p:cNvPr id="9" name="Picture 8" descr="A black cat in a circle&#10;&#10;Description automatically generated">
              <a:hlinkClick r:id="rId6"/>
              <a:extLst>
                <a:ext uri="{FF2B5EF4-FFF2-40B4-BE49-F238E27FC236}">
                  <a16:creationId xmlns:a16="http://schemas.microsoft.com/office/drawing/2014/main" id="{AB9338C4-D7F5-5760-4917-3D641E3CA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5609" y="5716091"/>
              <a:ext cx="322875" cy="3108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83B0B-FEDB-04B5-A4B5-20BD000B8054}"/>
                </a:ext>
              </a:extLst>
            </p:cNvPr>
            <p:cNvSpPr txBox="1"/>
            <p:nvPr/>
          </p:nvSpPr>
          <p:spPr>
            <a:xfrm>
              <a:off x="1170209" y="5717651"/>
              <a:ext cx="2511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https://github.com/polks71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6A119A-2D1F-BAA2-DE19-498A5D9219D0}"/>
              </a:ext>
            </a:extLst>
          </p:cNvPr>
          <p:cNvGrpSpPr/>
          <p:nvPr/>
        </p:nvGrpSpPr>
        <p:grpSpPr>
          <a:xfrm>
            <a:off x="898429" y="5875985"/>
            <a:ext cx="2927737" cy="310896"/>
            <a:chOff x="845609" y="6148428"/>
            <a:chExt cx="2927737" cy="310896"/>
          </a:xfrm>
        </p:grpSpPr>
        <p:pic>
          <p:nvPicPr>
            <p:cNvPr id="11" name="Picture 10" descr="A colorful triangle with a black background&#10;&#10;Description automatically generated">
              <a:extLst>
                <a:ext uri="{FF2B5EF4-FFF2-40B4-BE49-F238E27FC236}">
                  <a16:creationId xmlns:a16="http://schemas.microsoft.com/office/drawing/2014/main" id="{56207590-6793-742F-9A2F-86E46477C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5609" y="6148428"/>
              <a:ext cx="322875" cy="3108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21FF0-37CB-838D-5CF5-4BE96D72933E}"/>
                </a:ext>
              </a:extLst>
            </p:cNvPr>
            <p:cNvSpPr txBox="1"/>
            <p:nvPr/>
          </p:nvSpPr>
          <p:spPr>
            <a:xfrm>
              <a:off x="1170209" y="6149988"/>
              <a:ext cx="260313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https://trunorthdynamics.com/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161885-8AB8-9830-F7C4-A745F7C90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4676D-97DB-0B57-E547-17B9CB59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Licensing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4C98D5BB-3983-6491-9348-A8213717E03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3021" y="3249850"/>
            <a:ext cx="2489416" cy="2489416"/>
          </a:xfr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A2C4D75-FF31-842F-572B-9376DC2CD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4992" y="3272118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4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F4DED-EEA3-B31A-A8B9-42B5D5C9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Licensing Guides are you Frenemies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2246C9-38BD-E7AC-6E51-CBF514151E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136073"/>
              </p:ext>
            </p:extLst>
          </p:nvPr>
        </p:nvGraphicFramePr>
        <p:xfrm>
          <a:off x="838200" y="1825625"/>
          <a:ext cx="10515600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0274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9922-0F34-DFAE-8BD4-CF43D492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Type of License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4294A1-0935-69E5-06F1-A0469E6430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337476"/>
              </p:ext>
            </p:extLst>
          </p:nvPr>
        </p:nvGraphicFramePr>
        <p:xfrm>
          <a:off x="838200" y="1825625"/>
          <a:ext cx="10515600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936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46C3-F4CB-96D9-3EF2-C63DF35C9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Per User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870F112-834B-304D-7B21-DC3CCBA945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418196"/>
              </p:ext>
            </p:extLst>
          </p:nvPr>
        </p:nvGraphicFramePr>
        <p:xfrm>
          <a:off x="838200" y="1825625"/>
          <a:ext cx="10515600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3595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303E-3B56-2976-4CA0-98799779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Consumption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F9747B4-6F70-1974-2531-36EB8BC1C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8662079"/>
              </p:ext>
            </p:extLst>
          </p:nvPr>
        </p:nvGraphicFramePr>
        <p:xfrm>
          <a:off x="838200" y="1825625"/>
          <a:ext cx="10515600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5973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3F11-BDF4-A87F-DB07-3D1948AA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/>
              <a:t>Pay as You Go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867391-6609-677A-5DE3-C727ED8E8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111815"/>
              </p:ext>
            </p:extLst>
          </p:nvPr>
        </p:nvGraphicFramePr>
        <p:xfrm>
          <a:off x="838200" y="1825625"/>
          <a:ext cx="10515600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9919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A6E3-A44C-AB3B-B32F-FD187B2F4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000" dirty="0" err="1"/>
              <a:t>Mulitplexing</a:t>
            </a:r>
            <a:endParaRPr lang="en-US" sz="4000" dirty="0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08FAC62A-8C72-30E5-2737-29BE689913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811771"/>
              </p:ext>
            </p:extLst>
          </p:nvPr>
        </p:nvGraphicFramePr>
        <p:xfrm>
          <a:off x="838200" y="1825625"/>
          <a:ext cx="10515600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9842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2C9DC3-20A7-0424-5594-3E1860711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959F-38C2-43EC-3643-48F10E25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64086" cy="54043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400" dirty="0"/>
              <a:t>Power Platform and AI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D6BA880-356D-5483-14E7-C33E0AB5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0715" y="3562531"/>
            <a:ext cx="2489416" cy="2489416"/>
          </a:xfrm>
          <a:prstGeom prst="rect">
            <a:avLst/>
          </a:prstGeom>
        </p:spPr>
      </p:pic>
      <p:pic>
        <p:nvPicPr>
          <p:cNvPr id="3" name="Graphic 2" descr="Copliot Studio Icon">
            <a:extLst>
              <a:ext uri="{FF2B5EF4-FFF2-40B4-BE49-F238E27FC236}">
                <a16:creationId xmlns:a16="http://schemas.microsoft.com/office/drawing/2014/main" id="{B1CD1683-4BA9-B6F8-DF66-311735EDD3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1839" y="744195"/>
            <a:ext cx="2487168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1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2587-7931-98E6-E091-0F952A2E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Copilots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739C97-25F7-5416-78EE-F34077E52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979048"/>
              </p:ext>
            </p:extLst>
          </p:nvPr>
        </p:nvGraphicFramePr>
        <p:xfrm>
          <a:off x="838200" y="1825625"/>
          <a:ext cx="10515600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49248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16BCC4-D591-5FCC-B208-15E745981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AC8E-4F0F-0F03-CDD7-C667869B6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347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400" dirty="0"/>
              <a:t>Scaling Up and Down the Enterprise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49434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FF13B-4BBE-7667-06ED-E30811FB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7DC01F-09A3-B2D0-03CA-C065E93536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172583"/>
              </p:ext>
            </p:extLst>
          </p:nvPr>
        </p:nvGraphicFramePr>
        <p:xfrm>
          <a:off x="838200" y="1825625"/>
          <a:ext cx="10515600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2242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3C38-2A97-7A2D-2667-9BD2FF672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Enterprise Adoption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DEDE6-4F27-F012-DFCE-00DCE17A8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95%+ of Fortune 500 Companies use Power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A53DD-1281-2DD6-DE6B-13ED5A172F3C}"/>
              </a:ext>
            </a:extLst>
          </p:cNvPr>
          <p:cNvSpPr txBox="1"/>
          <p:nvPr/>
        </p:nvSpPr>
        <p:spPr>
          <a:xfrm>
            <a:off x="1444148" y="5748422"/>
            <a:ext cx="112753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https://www.microsoft.com/en-us/power-platform/blog/2020/06/16/imagine-build-and-deploy-solutions-with-microsoft-power-platform/</a:t>
            </a:r>
          </a:p>
        </p:txBody>
      </p:sp>
    </p:spTree>
    <p:extLst>
      <p:ext uri="{BB962C8B-B14F-4D97-AF65-F5344CB8AC3E}">
        <p14:creationId xmlns:p14="http://schemas.microsoft.com/office/powerpoint/2010/main" val="3228835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01CB21-EC5A-EFAB-5463-4E1E03C34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B9300-3977-98BF-BAC6-1C3954E62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SMB Adoption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25C86B-FBA7-8E9F-3141-CE9168DD99B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3321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00000"/>
                </a:solidFill>
                <a:latin typeface="Aptos" panose="020B0004020202020204" pitchFamily="34" charset="0"/>
              </a:rPr>
              <a:t>There are no concrete published figures.</a:t>
            </a:r>
          </a:p>
          <a:p>
            <a:r>
              <a:rPr lang="en-US">
                <a:solidFill>
                  <a:srgbClr val="000000"/>
                </a:solidFill>
                <a:latin typeface="Aptos" panose="020B0004020202020204" pitchFamily="34" charset="0"/>
              </a:rPr>
              <a:t>Numerous Dynamics Partners consistently collaborate with small to medium-sized businesses.</a:t>
            </a:r>
          </a:p>
          <a:p>
            <a:r>
              <a:rPr lang="en-US">
                <a:solidFill>
                  <a:srgbClr val="000000"/>
                </a:solidFill>
                <a:latin typeface="Aptos" panose="020B0004020202020204" pitchFamily="34" charset="0"/>
              </a:rPr>
              <a:t>48 million Monthly Active Users</a:t>
            </a:r>
          </a:p>
          <a:p>
            <a:pPr marL="742950" lvl="1" indent="-285750">
              <a:spcBef>
                <a:spcPts val="1000"/>
              </a:spcBef>
            </a:pPr>
            <a:r>
              <a:rPr lang="en-US" sz="2800">
                <a:solidFill>
                  <a:srgbClr val="000000"/>
                </a:solidFill>
                <a:latin typeface="Aptos" panose="020B0004020202020204" pitchFamily="34" charset="0"/>
              </a:rPr>
              <a:t>An increase from 20 million in 2022.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9856E-D64D-DC3B-B2CE-FBE86D1DE579}"/>
              </a:ext>
            </a:extLst>
          </p:cNvPr>
          <p:cNvSpPr txBox="1"/>
          <p:nvPr/>
        </p:nvSpPr>
        <p:spPr>
          <a:xfrm>
            <a:off x="792115" y="5756728"/>
            <a:ext cx="10561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https://www.linkedin.com/pulse/microsoft-business-applications-numbers-july-2022-inspire-fratello/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5D67D-FFD7-31AF-01C5-14AA27EF4077}"/>
              </a:ext>
            </a:extLst>
          </p:cNvPr>
          <p:cNvSpPr txBox="1"/>
          <p:nvPr/>
        </p:nvSpPr>
        <p:spPr>
          <a:xfrm>
            <a:off x="792115" y="5467902"/>
            <a:ext cx="7834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https://www.syskit.com/blog/microsoft-power-platform-in-numbers/</a:t>
            </a:r>
          </a:p>
        </p:txBody>
      </p:sp>
    </p:spTree>
    <p:extLst>
      <p:ext uri="{BB962C8B-B14F-4D97-AF65-F5344CB8AC3E}">
        <p14:creationId xmlns:p14="http://schemas.microsoft.com/office/powerpoint/2010/main" val="629429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370FE3-6BB1-DBBC-C415-60C427600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1E02-B987-946C-C1FC-0D75C35E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504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400" dirty="0"/>
              <a:t>No-Code</a:t>
            </a:r>
            <a:br>
              <a:rPr lang="en-US" sz="7400" dirty="0"/>
            </a:br>
            <a:r>
              <a:rPr lang="en-US" sz="7400" dirty="0"/>
              <a:t>Low-Code</a:t>
            </a:r>
            <a:br>
              <a:rPr lang="en-US" sz="7400" dirty="0"/>
            </a:br>
            <a:r>
              <a:rPr lang="en-US" sz="7400" dirty="0"/>
              <a:t>Pro-Code </a:t>
            </a:r>
            <a:br>
              <a:rPr lang="en-US" sz="7400" dirty="0"/>
            </a:br>
            <a:r>
              <a:rPr lang="en-US" sz="7400" dirty="0"/>
              <a:t>as First Class Citizens</a:t>
            </a:r>
            <a:endParaRPr lang="en-US" sz="7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2710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0B96-4F6E-E4C1-CEB3-0AA4344D3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Who?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FD4EE2-E69D-08BC-4864-DC29F6ED48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839429"/>
              </p:ext>
            </p:extLst>
          </p:nvPr>
        </p:nvGraphicFramePr>
        <p:xfrm>
          <a:off x="838200" y="1825625"/>
          <a:ext cx="10515600" cy="4061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996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9F1B7-B3D5-EC12-0D9A-39EA91670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CA1D-6874-6A69-159A-90C8371C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Consume API With Canvas App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24D082-51A3-3206-FD2E-8CDF7FD80107}"/>
              </a:ext>
            </a:extLst>
          </p:cNvPr>
          <p:cNvGrpSpPr/>
          <p:nvPr/>
        </p:nvGrpSpPr>
        <p:grpSpPr>
          <a:xfrm>
            <a:off x="843430" y="1995300"/>
            <a:ext cx="2378024" cy="1166400"/>
            <a:chOff x="5230" y="741969"/>
            <a:chExt cx="2378024" cy="11664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C84EA5A-744E-26EA-8D2D-9EDA5CCB722B}"/>
                </a:ext>
              </a:extLst>
            </p:cNvPr>
            <p:cNvSpPr/>
            <p:nvPr/>
          </p:nvSpPr>
          <p:spPr>
            <a:xfrm>
              <a:off x="5230" y="741969"/>
              <a:ext cx="2378024" cy="11664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237843C9-096D-F444-94B1-8D0926E233D4}"/>
                </a:ext>
              </a:extLst>
            </p:cNvPr>
            <p:cNvSpPr txBox="1"/>
            <p:nvPr/>
          </p:nvSpPr>
          <p:spPr>
            <a:xfrm>
              <a:off x="5230" y="741969"/>
              <a:ext cx="2378024" cy="777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024" tIns="192024" rIns="192024" bIns="102870" numCol="1" spcCol="1270" anchor="t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Pro-Code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D3D71B-FDE1-FE70-5346-B1B8CAEC66A0}"/>
              </a:ext>
            </a:extLst>
          </p:cNvPr>
          <p:cNvGrpSpPr/>
          <p:nvPr/>
        </p:nvGrpSpPr>
        <p:grpSpPr>
          <a:xfrm>
            <a:off x="1330495" y="2772899"/>
            <a:ext cx="2378024" cy="2089800"/>
            <a:chOff x="492295" y="1519568"/>
            <a:chExt cx="2378024" cy="208980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5FC4CD4-A7E9-1A42-3F86-5DD361363207}"/>
                </a:ext>
              </a:extLst>
            </p:cNvPr>
            <p:cNvSpPr/>
            <p:nvPr/>
          </p:nvSpPr>
          <p:spPr>
            <a:xfrm>
              <a:off x="492295" y="1519568"/>
              <a:ext cx="2378024" cy="20898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: Rounded Corners 6">
              <a:extLst>
                <a:ext uri="{FF2B5EF4-FFF2-40B4-BE49-F238E27FC236}">
                  <a16:creationId xmlns:a16="http://schemas.microsoft.com/office/drawing/2014/main" id="{17CD5521-AC23-C527-B305-1A6AD159F7FD}"/>
                </a:ext>
              </a:extLst>
            </p:cNvPr>
            <p:cNvSpPr txBox="1"/>
            <p:nvPr/>
          </p:nvSpPr>
          <p:spPr>
            <a:xfrm>
              <a:off x="553503" y="1580776"/>
              <a:ext cx="2255608" cy="1967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192024" bIns="192024" numCol="1" spcCol="1270" anchor="t" anchorCtr="0">
              <a:noAutofit/>
            </a:bodyPr>
            <a:lstStyle/>
            <a:p>
              <a:pPr marL="228600" lvl="1" indent="-22860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700" kern="1200" dirty="0"/>
                <a:t>Create API</a:t>
              </a:r>
            </a:p>
            <a:p>
              <a:pPr marL="228600" lvl="1" indent="-22860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700" kern="1200" dirty="0"/>
                <a:t>Create Postman Export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7AD38F-ED24-61E3-BEC3-BDB898E246CD}"/>
              </a:ext>
            </a:extLst>
          </p:cNvPr>
          <p:cNvGrpSpPr/>
          <p:nvPr/>
        </p:nvGrpSpPr>
        <p:grpSpPr>
          <a:xfrm>
            <a:off x="3581954" y="2088070"/>
            <a:ext cx="764259" cy="592059"/>
            <a:chOff x="2743754" y="834739"/>
            <a:chExt cx="764259" cy="592059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E38ABB22-A7C8-F294-B403-EBFB60BDD324}"/>
                </a:ext>
              </a:extLst>
            </p:cNvPr>
            <p:cNvSpPr/>
            <p:nvPr/>
          </p:nvSpPr>
          <p:spPr>
            <a:xfrm>
              <a:off x="2743754" y="834739"/>
              <a:ext cx="764259" cy="59205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Arrow: Right 8">
              <a:extLst>
                <a:ext uri="{FF2B5EF4-FFF2-40B4-BE49-F238E27FC236}">
                  <a16:creationId xmlns:a16="http://schemas.microsoft.com/office/drawing/2014/main" id="{B63C56BA-EB51-67B4-B489-CCE0C1F1F42B}"/>
                </a:ext>
              </a:extLst>
            </p:cNvPr>
            <p:cNvSpPr txBox="1"/>
            <p:nvPr/>
          </p:nvSpPr>
          <p:spPr>
            <a:xfrm>
              <a:off x="2743754" y="953151"/>
              <a:ext cx="586641" cy="3552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0C3061-93B8-7861-FED2-B5F17CCAAF04}"/>
              </a:ext>
            </a:extLst>
          </p:cNvPr>
          <p:cNvGrpSpPr/>
          <p:nvPr/>
        </p:nvGrpSpPr>
        <p:grpSpPr>
          <a:xfrm>
            <a:off x="4663454" y="1995300"/>
            <a:ext cx="2378024" cy="1166400"/>
            <a:chOff x="3825254" y="741969"/>
            <a:chExt cx="2378024" cy="11664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A060DC5-55EB-519E-8D3C-15D4BBB845E9}"/>
                </a:ext>
              </a:extLst>
            </p:cNvPr>
            <p:cNvSpPr/>
            <p:nvPr/>
          </p:nvSpPr>
          <p:spPr>
            <a:xfrm>
              <a:off x="3825254" y="741969"/>
              <a:ext cx="2378024" cy="11664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: Rounded Corners 10">
              <a:extLst>
                <a:ext uri="{FF2B5EF4-FFF2-40B4-BE49-F238E27FC236}">
                  <a16:creationId xmlns:a16="http://schemas.microsoft.com/office/drawing/2014/main" id="{C859E9AA-3F3E-5878-B65E-E8015FE5647E}"/>
                </a:ext>
              </a:extLst>
            </p:cNvPr>
            <p:cNvSpPr txBox="1"/>
            <p:nvPr/>
          </p:nvSpPr>
          <p:spPr>
            <a:xfrm>
              <a:off x="3825254" y="741969"/>
              <a:ext cx="2378024" cy="777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024" tIns="192024" rIns="192024" bIns="102870" numCol="1" spcCol="1270" anchor="t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Low-Code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61072-ABE0-25A9-5AA3-975ABB4479A6}"/>
              </a:ext>
            </a:extLst>
          </p:cNvPr>
          <p:cNvGrpSpPr/>
          <p:nvPr/>
        </p:nvGrpSpPr>
        <p:grpSpPr>
          <a:xfrm>
            <a:off x="5150520" y="2772899"/>
            <a:ext cx="2378024" cy="2089800"/>
            <a:chOff x="4312320" y="1519568"/>
            <a:chExt cx="2378024" cy="20898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0A2D0AE-89E5-8149-1F56-8497E36F8722}"/>
                </a:ext>
              </a:extLst>
            </p:cNvPr>
            <p:cNvSpPr/>
            <p:nvPr/>
          </p:nvSpPr>
          <p:spPr>
            <a:xfrm>
              <a:off x="4312320" y="1519568"/>
              <a:ext cx="2378024" cy="20898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: Rounded Corners 12">
              <a:extLst>
                <a:ext uri="{FF2B5EF4-FFF2-40B4-BE49-F238E27FC236}">
                  <a16:creationId xmlns:a16="http://schemas.microsoft.com/office/drawing/2014/main" id="{E5DD1B7D-3914-B4AF-D7E0-6A383BF5BCE0}"/>
                </a:ext>
              </a:extLst>
            </p:cNvPr>
            <p:cNvSpPr txBox="1"/>
            <p:nvPr/>
          </p:nvSpPr>
          <p:spPr>
            <a:xfrm>
              <a:off x="4373528" y="1580776"/>
              <a:ext cx="2255608" cy="1967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192024" bIns="192024" numCol="1" spcCol="1270" anchor="t" anchorCtr="0">
              <a:noAutofit/>
            </a:bodyPr>
            <a:lstStyle/>
            <a:p>
              <a:pPr marL="228600" lvl="1" indent="-22860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700" kern="1200" dirty="0"/>
                <a:t>Create Custom Connector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654607-4649-C5D6-13F9-94C110ED8803}"/>
              </a:ext>
            </a:extLst>
          </p:cNvPr>
          <p:cNvGrpSpPr/>
          <p:nvPr/>
        </p:nvGrpSpPr>
        <p:grpSpPr>
          <a:xfrm>
            <a:off x="7401979" y="2088070"/>
            <a:ext cx="764259" cy="592059"/>
            <a:chOff x="6563779" y="834739"/>
            <a:chExt cx="764259" cy="592059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298F5E1D-BC1D-B161-6D32-D3456F5CCB2E}"/>
                </a:ext>
              </a:extLst>
            </p:cNvPr>
            <p:cNvSpPr/>
            <p:nvPr/>
          </p:nvSpPr>
          <p:spPr>
            <a:xfrm>
              <a:off x="6563779" y="834739"/>
              <a:ext cx="764259" cy="59205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Arrow: Right 14">
              <a:extLst>
                <a:ext uri="{FF2B5EF4-FFF2-40B4-BE49-F238E27FC236}">
                  <a16:creationId xmlns:a16="http://schemas.microsoft.com/office/drawing/2014/main" id="{C8834B20-64EA-7224-A076-78853D8A54A4}"/>
                </a:ext>
              </a:extLst>
            </p:cNvPr>
            <p:cNvSpPr txBox="1"/>
            <p:nvPr/>
          </p:nvSpPr>
          <p:spPr>
            <a:xfrm>
              <a:off x="6563779" y="953151"/>
              <a:ext cx="586641" cy="3552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98FC3F-BAB1-9CB0-A7C6-B8A3C821591B}"/>
              </a:ext>
            </a:extLst>
          </p:cNvPr>
          <p:cNvGrpSpPr/>
          <p:nvPr/>
        </p:nvGrpSpPr>
        <p:grpSpPr>
          <a:xfrm>
            <a:off x="8483479" y="1995300"/>
            <a:ext cx="2378024" cy="1166400"/>
            <a:chOff x="7645279" y="741969"/>
            <a:chExt cx="2378024" cy="11664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376DEF4-937E-D488-DC6C-4E75D5B96269}"/>
                </a:ext>
              </a:extLst>
            </p:cNvPr>
            <p:cNvSpPr/>
            <p:nvPr/>
          </p:nvSpPr>
          <p:spPr>
            <a:xfrm>
              <a:off x="7645279" y="741969"/>
              <a:ext cx="2378024" cy="11664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: Rounded Corners 16">
              <a:extLst>
                <a:ext uri="{FF2B5EF4-FFF2-40B4-BE49-F238E27FC236}">
                  <a16:creationId xmlns:a16="http://schemas.microsoft.com/office/drawing/2014/main" id="{0B2FF366-DD0E-9597-BBCD-95114EF09673}"/>
                </a:ext>
              </a:extLst>
            </p:cNvPr>
            <p:cNvSpPr txBox="1"/>
            <p:nvPr/>
          </p:nvSpPr>
          <p:spPr>
            <a:xfrm>
              <a:off x="7645279" y="741969"/>
              <a:ext cx="2378024" cy="777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024" tIns="192024" rIns="192024" bIns="102870" numCol="1" spcCol="1270" anchor="t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No-Code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E93722-F3AA-DC3A-F7AF-57C7E725BD76}"/>
              </a:ext>
            </a:extLst>
          </p:cNvPr>
          <p:cNvGrpSpPr/>
          <p:nvPr/>
        </p:nvGrpSpPr>
        <p:grpSpPr>
          <a:xfrm>
            <a:off x="8970545" y="2772899"/>
            <a:ext cx="2378024" cy="2089800"/>
            <a:chOff x="8132345" y="1519568"/>
            <a:chExt cx="2378024" cy="20898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1425B2F-D08D-E23D-BEC2-5132978B69C9}"/>
                </a:ext>
              </a:extLst>
            </p:cNvPr>
            <p:cNvSpPr/>
            <p:nvPr/>
          </p:nvSpPr>
          <p:spPr>
            <a:xfrm>
              <a:off x="8132345" y="1519568"/>
              <a:ext cx="2378024" cy="20898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: Rounded Corners 18">
              <a:extLst>
                <a:ext uri="{FF2B5EF4-FFF2-40B4-BE49-F238E27FC236}">
                  <a16:creationId xmlns:a16="http://schemas.microsoft.com/office/drawing/2014/main" id="{EAA10119-AEC6-FCF3-D422-AC01D405FF64}"/>
                </a:ext>
              </a:extLst>
            </p:cNvPr>
            <p:cNvSpPr txBox="1"/>
            <p:nvPr/>
          </p:nvSpPr>
          <p:spPr>
            <a:xfrm>
              <a:off x="8193553" y="1580776"/>
              <a:ext cx="2255608" cy="196738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192024" bIns="192024" numCol="1" spcCol="1270" anchor="t" anchorCtr="0">
              <a:noAutofit/>
            </a:bodyPr>
            <a:lstStyle/>
            <a:p>
              <a:pPr marL="228600" lvl="1" indent="-22860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700" kern="1200" dirty="0"/>
                <a:t>Consume API with Canvas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756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5888B9-791A-752D-342D-37C3D8EA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9754-C586-B20A-DB0C-9BEB3F9E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Dataverse Virtual Tables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28FB31-BEFD-4003-59F0-B47CE2CF67B2}"/>
              </a:ext>
            </a:extLst>
          </p:cNvPr>
          <p:cNvGrpSpPr/>
          <p:nvPr/>
        </p:nvGrpSpPr>
        <p:grpSpPr>
          <a:xfrm>
            <a:off x="843430" y="2033269"/>
            <a:ext cx="2378024" cy="1166400"/>
            <a:chOff x="5230" y="779937"/>
            <a:chExt cx="2378024" cy="116640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D71FFA7-AD73-B65F-E522-25BED49507A9}"/>
                </a:ext>
              </a:extLst>
            </p:cNvPr>
            <p:cNvSpPr/>
            <p:nvPr/>
          </p:nvSpPr>
          <p:spPr>
            <a:xfrm>
              <a:off x="5230" y="779937"/>
              <a:ext cx="2378024" cy="11664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1AD34E4F-212D-046F-115C-E617585EFC59}"/>
                </a:ext>
              </a:extLst>
            </p:cNvPr>
            <p:cNvSpPr txBox="1"/>
            <p:nvPr/>
          </p:nvSpPr>
          <p:spPr>
            <a:xfrm>
              <a:off x="5230" y="779937"/>
              <a:ext cx="2378024" cy="777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024" tIns="192024" rIns="192024" bIns="102870" numCol="1" spcCol="1270" anchor="t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Pro-Code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6A35BB3-CDDF-C44E-F815-3B0CCAD55235}"/>
              </a:ext>
            </a:extLst>
          </p:cNvPr>
          <p:cNvGrpSpPr/>
          <p:nvPr/>
        </p:nvGrpSpPr>
        <p:grpSpPr>
          <a:xfrm>
            <a:off x="1330495" y="2810869"/>
            <a:ext cx="2378024" cy="2013862"/>
            <a:chOff x="492295" y="1557537"/>
            <a:chExt cx="2378024" cy="201386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D983552-F905-1636-456D-1757CAEEEDDA}"/>
                </a:ext>
              </a:extLst>
            </p:cNvPr>
            <p:cNvSpPr/>
            <p:nvPr/>
          </p:nvSpPr>
          <p:spPr>
            <a:xfrm>
              <a:off x="492295" y="1557537"/>
              <a:ext cx="2378024" cy="201386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: Rounded Corners 6">
              <a:extLst>
                <a:ext uri="{FF2B5EF4-FFF2-40B4-BE49-F238E27FC236}">
                  <a16:creationId xmlns:a16="http://schemas.microsoft.com/office/drawing/2014/main" id="{CA7ACE49-7A4C-C4F3-D7A4-96D819344A9F}"/>
                </a:ext>
              </a:extLst>
            </p:cNvPr>
            <p:cNvSpPr txBox="1"/>
            <p:nvPr/>
          </p:nvSpPr>
          <p:spPr>
            <a:xfrm>
              <a:off x="551279" y="1616521"/>
              <a:ext cx="2260056" cy="18958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192024" bIns="192024" numCol="1" spcCol="1270" anchor="t" anchorCtr="0">
              <a:noAutofit/>
            </a:bodyPr>
            <a:lstStyle/>
            <a:p>
              <a:pPr marL="228600" lvl="1" indent="-22860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700" kern="1200" dirty="0"/>
                <a:t>Create SQL Server Database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89634AD-73A5-B0EB-466A-1C1EDB2A6F23}"/>
              </a:ext>
            </a:extLst>
          </p:cNvPr>
          <p:cNvGrpSpPr/>
          <p:nvPr/>
        </p:nvGrpSpPr>
        <p:grpSpPr>
          <a:xfrm>
            <a:off x="3581954" y="2126040"/>
            <a:ext cx="764259" cy="592059"/>
            <a:chOff x="2743754" y="872708"/>
            <a:chExt cx="764259" cy="592059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F680CC2-88A5-CD26-5EAE-325743B0650B}"/>
                </a:ext>
              </a:extLst>
            </p:cNvPr>
            <p:cNvSpPr/>
            <p:nvPr/>
          </p:nvSpPr>
          <p:spPr>
            <a:xfrm>
              <a:off x="2743754" y="872708"/>
              <a:ext cx="764259" cy="59205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Arrow: Right 8">
              <a:extLst>
                <a:ext uri="{FF2B5EF4-FFF2-40B4-BE49-F238E27FC236}">
                  <a16:creationId xmlns:a16="http://schemas.microsoft.com/office/drawing/2014/main" id="{8D578F7B-9260-8BC4-B72B-5CA5EF59BF36}"/>
                </a:ext>
              </a:extLst>
            </p:cNvPr>
            <p:cNvSpPr txBox="1"/>
            <p:nvPr/>
          </p:nvSpPr>
          <p:spPr>
            <a:xfrm>
              <a:off x="2743754" y="991120"/>
              <a:ext cx="586641" cy="3552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39CFF6-45EB-B1DC-603D-44824171885F}"/>
              </a:ext>
            </a:extLst>
          </p:cNvPr>
          <p:cNvGrpSpPr/>
          <p:nvPr/>
        </p:nvGrpSpPr>
        <p:grpSpPr>
          <a:xfrm>
            <a:off x="4663454" y="2033269"/>
            <a:ext cx="2378024" cy="1166400"/>
            <a:chOff x="3825254" y="779937"/>
            <a:chExt cx="2378024" cy="116640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DC5A14C-5E76-204C-DC26-1C4959C6D031}"/>
                </a:ext>
              </a:extLst>
            </p:cNvPr>
            <p:cNvSpPr/>
            <p:nvPr/>
          </p:nvSpPr>
          <p:spPr>
            <a:xfrm>
              <a:off x="3825254" y="779937"/>
              <a:ext cx="2378024" cy="11664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: Rounded Corners 10">
              <a:extLst>
                <a:ext uri="{FF2B5EF4-FFF2-40B4-BE49-F238E27FC236}">
                  <a16:creationId xmlns:a16="http://schemas.microsoft.com/office/drawing/2014/main" id="{6ADCD10F-4D76-8B19-DDDA-661146A78384}"/>
                </a:ext>
              </a:extLst>
            </p:cNvPr>
            <p:cNvSpPr txBox="1"/>
            <p:nvPr/>
          </p:nvSpPr>
          <p:spPr>
            <a:xfrm>
              <a:off x="3825254" y="779937"/>
              <a:ext cx="2378024" cy="777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024" tIns="192024" rIns="192024" bIns="102870" numCol="1" spcCol="1270" anchor="t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Low-Code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7FFB06-54C4-25D6-98E3-6D4688C56B82}"/>
              </a:ext>
            </a:extLst>
          </p:cNvPr>
          <p:cNvGrpSpPr/>
          <p:nvPr/>
        </p:nvGrpSpPr>
        <p:grpSpPr>
          <a:xfrm>
            <a:off x="5150520" y="2810869"/>
            <a:ext cx="2378024" cy="2013862"/>
            <a:chOff x="4312320" y="1557537"/>
            <a:chExt cx="2378024" cy="201386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5342623-5DEE-41BA-79F0-D1D3E83B65F0}"/>
                </a:ext>
              </a:extLst>
            </p:cNvPr>
            <p:cNvSpPr/>
            <p:nvPr/>
          </p:nvSpPr>
          <p:spPr>
            <a:xfrm>
              <a:off x="4312320" y="1557537"/>
              <a:ext cx="2378024" cy="201386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: Rounded Corners 12">
              <a:extLst>
                <a:ext uri="{FF2B5EF4-FFF2-40B4-BE49-F238E27FC236}">
                  <a16:creationId xmlns:a16="http://schemas.microsoft.com/office/drawing/2014/main" id="{2DFB2E0E-6E0F-5C66-6B42-E3C6A260E7DC}"/>
                </a:ext>
              </a:extLst>
            </p:cNvPr>
            <p:cNvSpPr txBox="1"/>
            <p:nvPr/>
          </p:nvSpPr>
          <p:spPr>
            <a:xfrm>
              <a:off x="4371304" y="1616521"/>
              <a:ext cx="2260056" cy="18958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192024" bIns="192024" numCol="1" spcCol="1270" anchor="t" anchorCtr="0">
              <a:noAutofit/>
            </a:bodyPr>
            <a:lstStyle/>
            <a:p>
              <a:pPr marL="228600" lvl="1" indent="-22860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700" kern="1200" dirty="0"/>
                <a:t>Create Virtual Tables Connector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6511E0-86FE-2510-135C-9B5E76810821}"/>
              </a:ext>
            </a:extLst>
          </p:cNvPr>
          <p:cNvGrpSpPr/>
          <p:nvPr/>
        </p:nvGrpSpPr>
        <p:grpSpPr>
          <a:xfrm>
            <a:off x="7401979" y="2126040"/>
            <a:ext cx="764259" cy="592059"/>
            <a:chOff x="6563779" y="872708"/>
            <a:chExt cx="764259" cy="592059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B709188D-F6F4-D52D-9488-6468C7673566}"/>
                </a:ext>
              </a:extLst>
            </p:cNvPr>
            <p:cNvSpPr/>
            <p:nvPr/>
          </p:nvSpPr>
          <p:spPr>
            <a:xfrm>
              <a:off x="6563779" y="872708"/>
              <a:ext cx="764259" cy="59205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Arrow: Right 14">
              <a:extLst>
                <a:ext uri="{FF2B5EF4-FFF2-40B4-BE49-F238E27FC236}">
                  <a16:creationId xmlns:a16="http://schemas.microsoft.com/office/drawing/2014/main" id="{98948874-ED3D-3214-1CF1-FAC2F5BC9EB1}"/>
                </a:ext>
              </a:extLst>
            </p:cNvPr>
            <p:cNvSpPr txBox="1"/>
            <p:nvPr/>
          </p:nvSpPr>
          <p:spPr>
            <a:xfrm>
              <a:off x="6563779" y="991120"/>
              <a:ext cx="586641" cy="3552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1B7E00-DBFD-90D3-6875-E610A2B089AE}"/>
              </a:ext>
            </a:extLst>
          </p:cNvPr>
          <p:cNvGrpSpPr/>
          <p:nvPr/>
        </p:nvGrpSpPr>
        <p:grpSpPr>
          <a:xfrm>
            <a:off x="8483479" y="2033269"/>
            <a:ext cx="2378024" cy="1166400"/>
            <a:chOff x="7645279" y="779937"/>
            <a:chExt cx="2378024" cy="116640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96DDDF3-CA08-87F7-984C-41BCE3DB3AE3}"/>
                </a:ext>
              </a:extLst>
            </p:cNvPr>
            <p:cNvSpPr/>
            <p:nvPr/>
          </p:nvSpPr>
          <p:spPr>
            <a:xfrm>
              <a:off x="7645279" y="779937"/>
              <a:ext cx="2378024" cy="11664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: Rounded Corners 16">
              <a:extLst>
                <a:ext uri="{FF2B5EF4-FFF2-40B4-BE49-F238E27FC236}">
                  <a16:creationId xmlns:a16="http://schemas.microsoft.com/office/drawing/2014/main" id="{3C8B6400-75FD-0CD9-F720-62CEC4C95CE4}"/>
                </a:ext>
              </a:extLst>
            </p:cNvPr>
            <p:cNvSpPr txBox="1"/>
            <p:nvPr/>
          </p:nvSpPr>
          <p:spPr>
            <a:xfrm>
              <a:off x="7645279" y="779937"/>
              <a:ext cx="2378024" cy="7776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024" tIns="192024" rIns="192024" bIns="102870" numCol="1" spcCol="1270" anchor="t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No-Code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19E89-CB75-5C4A-2433-05D4F5DE7EED}"/>
              </a:ext>
            </a:extLst>
          </p:cNvPr>
          <p:cNvGrpSpPr/>
          <p:nvPr/>
        </p:nvGrpSpPr>
        <p:grpSpPr>
          <a:xfrm>
            <a:off x="8970545" y="2810869"/>
            <a:ext cx="2378024" cy="2013862"/>
            <a:chOff x="8132345" y="1557537"/>
            <a:chExt cx="2378024" cy="2013862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ECBE71E-BF87-C9C5-47C6-06F4466818FD}"/>
                </a:ext>
              </a:extLst>
            </p:cNvPr>
            <p:cNvSpPr/>
            <p:nvPr/>
          </p:nvSpPr>
          <p:spPr>
            <a:xfrm>
              <a:off x="8132345" y="1557537"/>
              <a:ext cx="2378024" cy="201386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: Rounded Corners 18">
              <a:extLst>
                <a:ext uri="{FF2B5EF4-FFF2-40B4-BE49-F238E27FC236}">
                  <a16:creationId xmlns:a16="http://schemas.microsoft.com/office/drawing/2014/main" id="{A01AD112-A891-4A27-0AB8-D2908A4C8FF1}"/>
                </a:ext>
              </a:extLst>
            </p:cNvPr>
            <p:cNvSpPr txBox="1"/>
            <p:nvPr/>
          </p:nvSpPr>
          <p:spPr>
            <a:xfrm>
              <a:off x="8191329" y="1616521"/>
              <a:ext cx="2260056" cy="18958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192024" bIns="192024" numCol="1" spcCol="1270" anchor="t" anchorCtr="0">
              <a:noAutofit/>
            </a:bodyPr>
            <a:lstStyle/>
            <a:p>
              <a:pPr marL="228600" lvl="1" indent="-22860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700" kern="1200" dirty="0"/>
                <a:t>Consume SQL Data with Model Driven App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972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F268D-F28F-9563-7A53-BEF70A16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Collaboration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448F8F5-D1F0-D677-C2E5-9FE3463F1D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001586"/>
              </p:ext>
            </p:extLst>
          </p:nvPr>
        </p:nvGraphicFramePr>
        <p:xfrm>
          <a:off x="838200" y="1825625"/>
          <a:ext cx="10515600" cy="4060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9082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4FC10-ECF0-DB5A-F91D-B58DAA9EC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3911-0183-A14D-C3A5-1DFCBEBE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Questions?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2DE3B2-08BC-BB8A-0074-5C38FB889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17402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6348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1DFCC-F52B-BF3D-D772-6AA82450F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56C1C8-A4D2-84BE-0FEC-9FFB889E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</a:rPr>
              <a:t>Knoxville Microsoft Community Days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DE91BA-3BC3-9484-F2E2-D245F5FE4443}"/>
              </a:ext>
            </a:extLst>
          </p:cNvPr>
          <p:cNvSpPr txBox="1"/>
          <p:nvPr/>
        </p:nvSpPr>
        <p:spPr>
          <a:xfrm>
            <a:off x="532375" y="1651885"/>
            <a:ext cx="467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Special Thanks to Our Sponsors</a:t>
            </a:r>
          </a:p>
        </p:txBody>
      </p:sp>
      <p:pic>
        <p:nvPicPr>
          <p:cNvPr id="3" name="Picture 2" descr="A blue circle with white text and a globe and mountains&#10;&#10;AI-generated content may be incorrect.">
            <a:extLst>
              <a:ext uri="{FF2B5EF4-FFF2-40B4-BE49-F238E27FC236}">
                <a16:creationId xmlns:a16="http://schemas.microsoft.com/office/drawing/2014/main" id="{3096AEB1-581D-50C1-33FA-8320EBD232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82" y="365"/>
            <a:ext cx="2355317" cy="2227707"/>
          </a:xfrm>
          <a:prstGeom prst="rect">
            <a:avLst/>
          </a:prstGeom>
        </p:spPr>
      </p:pic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8E95DFC9-4EF8-FB57-4F2A-DD581CF60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24" y="4875748"/>
            <a:ext cx="2605327" cy="739278"/>
          </a:xfrm>
          <a:prstGeom prst="rect">
            <a:avLst/>
          </a:prstGeom>
        </p:spPr>
      </p:pic>
      <p:pic>
        <p:nvPicPr>
          <p:cNvPr id="9" name="Picture 8" descr="A blue and grey logo&#10;&#10;AI-generated content may be incorrect.">
            <a:extLst>
              <a:ext uri="{FF2B5EF4-FFF2-40B4-BE49-F238E27FC236}">
                <a16:creationId xmlns:a16="http://schemas.microsoft.com/office/drawing/2014/main" id="{AFD64057-FB0B-931A-65F7-5B05D897CE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427" y="5876403"/>
            <a:ext cx="1582058" cy="623565"/>
          </a:xfrm>
          <a:prstGeom prst="rect">
            <a:avLst/>
          </a:prstGeom>
        </p:spPr>
      </p:pic>
      <p:pic>
        <p:nvPicPr>
          <p:cNvPr id="20" name="Picture 19" descr="A red and white logo&#10;&#10;AI-generated content may be incorrect.">
            <a:extLst>
              <a:ext uri="{FF2B5EF4-FFF2-40B4-BE49-F238E27FC236}">
                <a16:creationId xmlns:a16="http://schemas.microsoft.com/office/drawing/2014/main" id="{0D416A40-83AF-43B4-BE7A-39C100BE1A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94" y="6052124"/>
            <a:ext cx="903934" cy="420636"/>
          </a:xfrm>
          <a:prstGeom prst="rect">
            <a:avLst/>
          </a:prstGeom>
        </p:spPr>
      </p:pic>
      <p:pic>
        <p:nvPicPr>
          <p:cNvPr id="37" name="Picture 36" descr="A logo for a company&#10;&#10;AI-generated content may be incorrect.">
            <a:extLst>
              <a:ext uri="{FF2B5EF4-FFF2-40B4-BE49-F238E27FC236}">
                <a16:creationId xmlns:a16="http://schemas.microsoft.com/office/drawing/2014/main" id="{475D9BA8-E14B-C1EE-88F8-FED1B41DA7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" y="4875748"/>
            <a:ext cx="2352749" cy="1176375"/>
          </a:xfrm>
          <a:prstGeom prst="rect">
            <a:avLst/>
          </a:prstGeom>
        </p:spPr>
      </p:pic>
      <p:pic>
        <p:nvPicPr>
          <p:cNvPr id="33" name="Picture 32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9556FF1-5E84-2F8D-D595-F722B8838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45" y="2147020"/>
            <a:ext cx="4883251" cy="987661"/>
          </a:xfrm>
          <a:prstGeom prst="rect">
            <a:avLst/>
          </a:prstGeom>
        </p:spPr>
      </p:pic>
      <p:pic>
        <p:nvPicPr>
          <p:cNvPr id="11" name="Picture 10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3BAD2FBE-C857-A326-141E-FBFCEE4C5F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15" y="5130513"/>
            <a:ext cx="2659605" cy="678199"/>
          </a:xfrm>
          <a:prstGeom prst="rect">
            <a:avLst/>
          </a:prstGeom>
        </p:spPr>
      </p:pic>
      <p:pic>
        <p:nvPicPr>
          <p:cNvPr id="41" name="Picture 40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1D098E24-AC66-1932-7B48-3CCD4264BE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38" y="6052125"/>
            <a:ext cx="1785156" cy="644374"/>
          </a:xfrm>
          <a:prstGeom prst="rect">
            <a:avLst/>
          </a:prstGeom>
        </p:spPr>
      </p:pic>
      <p:pic>
        <p:nvPicPr>
          <p:cNvPr id="24" name="Picture 2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3A566C15-FAAF-336E-2751-A960CD8B9E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4" y="3427184"/>
            <a:ext cx="2329367" cy="1118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187985-4BEC-0DC8-3621-3598023EF700}"/>
              </a:ext>
            </a:extLst>
          </p:cNvPr>
          <p:cNvSpPr txBox="1"/>
          <p:nvPr/>
        </p:nvSpPr>
        <p:spPr>
          <a:xfrm>
            <a:off x="8352336" y="5430307"/>
            <a:ext cx="364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Thank You Valued Contributors!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2C69A6-D61D-0325-A5F1-D967DE19E1A0}"/>
              </a:ext>
            </a:extLst>
          </p:cNvPr>
          <p:cNvCxnSpPr>
            <a:cxnSpLocks/>
          </p:cNvCxnSpPr>
          <p:nvPr/>
        </p:nvCxnSpPr>
        <p:spPr>
          <a:xfrm>
            <a:off x="8128856" y="1576447"/>
            <a:ext cx="0" cy="52815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04F1168-96D4-12B5-B16D-FFC6AC2D54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4082" y="3631745"/>
            <a:ext cx="3024868" cy="351065"/>
          </a:xfrm>
          <a:prstGeom prst="rect">
            <a:avLst/>
          </a:prstGeom>
        </p:spPr>
      </p:pic>
      <p:pic>
        <p:nvPicPr>
          <p:cNvPr id="12" name="Picture 11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8ECDCF99-2218-8E32-0AD8-92F3802490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2871" y="2400300"/>
            <a:ext cx="2677886" cy="265067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5B0510-A848-A67C-38E4-7B1D0AA14686}"/>
              </a:ext>
            </a:extLst>
          </p:cNvPr>
          <p:cNvSpPr/>
          <p:nvPr/>
        </p:nvSpPr>
        <p:spPr>
          <a:xfrm>
            <a:off x="9152227" y="2643540"/>
            <a:ext cx="2020186" cy="496186"/>
          </a:xfrm>
          <a:prstGeom prst="roundRect">
            <a:avLst/>
          </a:prstGeom>
          <a:solidFill>
            <a:srgbClr val="185D9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427729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77CF8F0-42E0-7960-444C-23D77358545E}"/>
              </a:ext>
            </a:extLst>
          </p:cNvPr>
          <p:cNvSpPr/>
          <p:nvPr/>
        </p:nvSpPr>
        <p:spPr>
          <a:xfrm>
            <a:off x="1118678" y="1425102"/>
            <a:ext cx="10131357" cy="468571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I Builder Icon">
            <a:extLst>
              <a:ext uri="{FF2B5EF4-FFF2-40B4-BE49-F238E27FC236}">
                <a16:creationId xmlns:a16="http://schemas.microsoft.com/office/drawing/2014/main" id="{997D14E3-E545-71FF-5DAB-612C65035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7779" y="1814242"/>
            <a:ext cx="914400" cy="914400"/>
          </a:xfrm>
        </p:spPr>
      </p:pic>
      <p:pic>
        <p:nvPicPr>
          <p:cNvPr id="7" name="Graphic 6" descr="Copliot Studio Icon">
            <a:extLst>
              <a:ext uri="{FF2B5EF4-FFF2-40B4-BE49-F238E27FC236}">
                <a16:creationId xmlns:a16="http://schemas.microsoft.com/office/drawing/2014/main" id="{371055E8-4201-9B55-6580-BB048FBAF2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32905" y="1626982"/>
            <a:ext cx="914400" cy="914400"/>
          </a:xfrm>
          <a:prstGeom prst="rect">
            <a:avLst/>
          </a:prstGeom>
        </p:spPr>
      </p:pic>
      <p:pic>
        <p:nvPicPr>
          <p:cNvPr id="9" name="Graphic 8" descr="Dataverse Icon">
            <a:extLst>
              <a:ext uri="{FF2B5EF4-FFF2-40B4-BE49-F238E27FC236}">
                <a16:creationId xmlns:a16="http://schemas.microsoft.com/office/drawing/2014/main" id="{96FEAA97-AFEC-EC27-78EF-DB10BE8A8B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9457" y="1626982"/>
            <a:ext cx="914400" cy="914400"/>
          </a:xfrm>
          <a:prstGeom prst="rect">
            <a:avLst/>
          </a:prstGeom>
        </p:spPr>
      </p:pic>
      <p:pic>
        <p:nvPicPr>
          <p:cNvPr id="11" name="Graphic 10" descr="Power Apps Icon">
            <a:extLst>
              <a:ext uri="{FF2B5EF4-FFF2-40B4-BE49-F238E27FC236}">
                <a16:creationId xmlns:a16="http://schemas.microsoft.com/office/drawing/2014/main" id="{E11AB30F-C6A9-5EF3-8C8A-DEBF765EBE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05683" y="1626982"/>
            <a:ext cx="914400" cy="914400"/>
          </a:xfrm>
          <a:prstGeom prst="rect">
            <a:avLst/>
          </a:prstGeom>
        </p:spPr>
      </p:pic>
      <p:pic>
        <p:nvPicPr>
          <p:cNvPr id="13" name="Graphic 12" descr="Power Automate icon">
            <a:extLst>
              <a:ext uri="{FF2B5EF4-FFF2-40B4-BE49-F238E27FC236}">
                <a16:creationId xmlns:a16="http://schemas.microsoft.com/office/drawing/2014/main" id="{493B8910-D856-FEF7-284E-812BFB4619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42729" y="4054676"/>
            <a:ext cx="914400" cy="914400"/>
          </a:xfrm>
          <a:prstGeom prst="rect">
            <a:avLst/>
          </a:prstGeom>
        </p:spPr>
      </p:pic>
      <p:pic>
        <p:nvPicPr>
          <p:cNvPr id="15" name="Graphic 14" descr="Power BI Icon">
            <a:extLst>
              <a:ext uri="{FF2B5EF4-FFF2-40B4-BE49-F238E27FC236}">
                <a16:creationId xmlns:a16="http://schemas.microsoft.com/office/drawing/2014/main" id="{70C309C3-2152-B2FA-24FC-4CAC56DF36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32905" y="4054676"/>
            <a:ext cx="914400" cy="914400"/>
          </a:xfrm>
          <a:prstGeom prst="rect">
            <a:avLst/>
          </a:prstGeom>
        </p:spPr>
      </p:pic>
      <p:pic>
        <p:nvPicPr>
          <p:cNvPr id="17" name="Graphic 16" descr="PowerFX">
            <a:extLst>
              <a:ext uri="{FF2B5EF4-FFF2-40B4-BE49-F238E27FC236}">
                <a16:creationId xmlns:a16="http://schemas.microsoft.com/office/drawing/2014/main" id="{E53C6675-72D3-53A6-FAF5-A690377CD7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59457" y="4054676"/>
            <a:ext cx="914400" cy="914400"/>
          </a:xfrm>
          <a:prstGeom prst="rect">
            <a:avLst/>
          </a:prstGeom>
        </p:spPr>
      </p:pic>
      <p:pic>
        <p:nvPicPr>
          <p:cNvPr id="19" name="Graphic 18" descr="Power Pages icon">
            <a:extLst>
              <a:ext uri="{FF2B5EF4-FFF2-40B4-BE49-F238E27FC236}">
                <a16:creationId xmlns:a16="http://schemas.microsoft.com/office/drawing/2014/main" id="{EDFC524A-F076-11F1-9A88-1E764F9159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05683" y="4054676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7A99718-9302-1941-9C6C-4477E56D72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638800" y="98889"/>
            <a:ext cx="914400" cy="914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FCAF16A-FF47-CA11-051E-2011F03AE43A}"/>
              </a:ext>
            </a:extLst>
          </p:cNvPr>
          <p:cNvSpPr/>
          <p:nvPr/>
        </p:nvSpPr>
        <p:spPr>
          <a:xfrm>
            <a:off x="1245061" y="2912932"/>
            <a:ext cx="21496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 Builder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9B8202-7433-F2AC-633B-3FBEF7D76703}"/>
              </a:ext>
            </a:extLst>
          </p:cNvPr>
          <p:cNvSpPr/>
          <p:nvPr/>
        </p:nvSpPr>
        <p:spPr>
          <a:xfrm>
            <a:off x="4015292" y="2541382"/>
            <a:ext cx="21496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Copilot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Studio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C69CF5-2D4A-D9C0-40C1-57B933F73C42}"/>
              </a:ext>
            </a:extLst>
          </p:cNvPr>
          <p:cNvSpPr/>
          <p:nvPr/>
        </p:nvSpPr>
        <p:spPr>
          <a:xfrm>
            <a:off x="6698452" y="2541382"/>
            <a:ext cx="223641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Dataverse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A2B250-636B-D709-D9CB-1FA29B68432F}"/>
              </a:ext>
            </a:extLst>
          </p:cNvPr>
          <p:cNvSpPr/>
          <p:nvPr/>
        </p:nvSpPr>
        <p:spPr>
          <a:xfrm>
            <a:off x="9288070" y="2541382"/>
            <a:ext cx="21496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Apps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8C37D1-BD5D-1C9D-655F-6B6D7E8B08EB}"/>
              </a:ext>
            </a:extLst>
          </p:cNvPr>
          <p:cNvSpPr/>
          <p:nvPr/>
        </p:nvSpPr>
        <p:spPr>
          <a:xfrm>
            <a:off x="1325116" y="4910491"/>
            <a:ext cx="21496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EC83CE-2C50-2854-7485-95C184F0EDC7}"/>
              </a:ext>
            </a:extLst>
          </p:cNvPr>
          <p:cNvSpPr/>
          <p:nvPr/>
        </p:nvSpPr>
        <p:spPr>
          <a:xfrm>
            <a:off x="4015292" y="4910491"/>
            <a:ext cx="21496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BI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0249D6-F705-BD4B-7B3B-025EB5B63660}"/>
              </a:ext>
            </a:extLst>
          </p:cNvPr>
          <p:cNvSpPr/>
          <p:nvPr/>
        </p:nvSpPr>
        <p:spPr>
          <a:xfrm>
            <a:off x="6741844" y="4910491"/>
            <a:ext cx="21496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FX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8430FA-CE30-4897-EEC9-CEBC05433C52}"/>
              </a:ext>
            </a:extLst>
          </p:cNvPr>
          <p:cNvSpPr/>
          <p:nvPr/>
        </p:nvSpPr>
        <p:spPr>
          <a:xfrm>
            <a:off x="9288070" y="4910491"/>
            <a:ext cx="21496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Pages</a:t>
            </a:r>
          </a:p>
        </p:txBody>
      </p:sp>
    </p:spTree>
    <p:extLst>
      <p:ext uri="{BB962C8B-B14F-4D97-AF65-F5344CB8AC3E}">
        <p14:creationId xmlns:p14="http://schemas.microsoft.com/office/powerpoint/2010/main" val="63857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FBBF42-DFC4-B74D-DDA3-B6C87065C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43" y="40165"/>
            <a:ext cx="6564086" cy="6777669"/>
          </a:xfrm>
        </p:spPr>
      </p:pic>
    </p:spTree>
    <p:extLst>
      <p:ext uri="{BB962C8B-B14F-4D97-AF65-F5344CB8AC3E}">
        <p14:creationId xmlns:p14="http://schemas.microsoft.com/office/powerpoint/2010/main" val="167485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563875-7BA9-DA79-DFE4-B626333F9E09}"/>
              </a:ext>
            </a:extLst>
          </p:cNvPr>
          <p:cNvSpPr/>
          <p:nvPr/>
        </p:nvSpPr>
        <p:spPr>
          <a:xfrm>
            <a:off x="778024" y="1436849"/>
            <a:ext cx="1051922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Dynamics 365 ≠ CRM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83047-A501-85C6-4F83-DAB6B9EBC1D6}"/>
              </a:ext>
            </a:extLst>
          </p:cNvPr>
          <p:cNvSpPr/>
          <p:nvPr/>
        </p:nvSpPr>
        <p:spPr>
          <a:xfrm>
            <a:off x="-161481" y="3528296"/>
            <a:ext cx="1251496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Dynamics 365 has a CRM</a:t>
            </a:r>
          </a:p>
        </p:txBody>
      </p:sp>
    </p:spTree>
    <p:extLst>
      <p:ext uri="{BB962C8B-B14F-4D97-AF65-F5344CB8AC3E}">
        <p14:creationId xmlns:p14="http://schemas.microsoft.com/office/powerpoint/2010/main" val="391012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7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AC7A5-317A-9439-AD91-05AC300C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8B644C-DA9A-75A4-B800-82F874FC0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746"/>
            <a:ext cx="6629400" cy="6845109"/>
          </a:xfr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90CDDDF4-819E-39C2-1001-50C9F69A195D}"/>
              </a:ext>
            </a:extLst>
          </p:cNvPr>
          <p:cNvSpPr/>
          <p:nvPr/>
        </p:nvSpPr>
        <p:spPr>
          <a:xfrm rot="5400000">
            <a:off x="3527067" y="1024953"/>
            <a:ext cx="457200" cy="152575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B07440-EA25-2EA5-4DAF-B959E4D21A19}"/>
              </a:ext>
            </a:extLst>
          </p:cNvPr>
          <p:cNvSpPr/>
          <p:nvPr/>
        </p:nvSpPr>
        <p:spPr>
          <a:xfrm>
            <a:off x="381000" y="1464665"/>
            <a:ext cx="261178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 is CRM</a:t>
            </a:r>
          </a:p>
        </p:txBody>
      </p:sp>
    </p:spTree>
    <p:extLst>
      <p:ext uri="{BB962C8B-B14F-4D97-AF65-F5344CB8AC3E}">
        <p14:creationId xmlns:p14="http://schemas.microsoft.com/office/powerpoint/2010/main" val="4132973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4867D-D2C8-9D40-B23B-555D5A9B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815943" cy="48926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Managing the Power Platform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2FD7D4-2736-B6D4-4E12-95AF5E2DA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3911" y="2492503"/>
            <a:ext cx="2489416" cy="248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2F4E68-8A8A-2174-D242-3D84C278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4" y="90407"/>
            <a:ext cx="11252200" cy="65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52829"/>
      </p:ext>
    </p:extLst>
  </p:cSld>
  <p:clrMapOvr>
    <a:masterClrMapping/>
  </p:clrMapOvr>
</p:sld>
</file>

<file path=ppt/theme/theme1.xml><?xml version="1.0" encoding="utf-8"?>
<a:theme xmlns:a="http://schemas.openxmlformats.org/drawingml/2006/main" name="TruNorth PowerPoint Deck_Marketing CoPilot">
  <a:themeElements>
    <a:clrScheme name="TruNorth 2024">
      <a:dk1>
        <a:srgbClr val="000000"/>
      </a:dk1>
      <a:lt1>
        <a:srgbClr val="FEFFFF"/>
      </a:lt1>
      <a:dk2>
        <a:srgbClr val="FEFFFF"/>
      </a:dk2>
      <a:lt2>
        <a:srgbClr val="FEFFFF"/>
      </a:lt2>
      <a:accent1>
        <a:srgbClr val="00A900"/>
      </a:accent1>
      <a:accent2>
        <a:srgbClr val="056148"/>
      </a:accent2>
      <a:accent3>
        <a:srgbClr val="F19229"/>
      </a:accent3>
      <a:accent4>
        <a:srgbClr val="ED1C24"/>
      </a:accent4>
      <a:accent5>
        <a:srgbClr val="283891"/>
      </a:accent5>
      <a:accent6>
        <a:srgbClr val="0076BC"/>
      </a:accent6>
      <a:hlink>
        <a:srgbClr val="000000"/>
      </a:hlink>
      <a:folHlink>
        <a:srgbClr val="0075B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TruNorth PowerPoint Deck_Marketing CoPilot</Template>
  <TotalTime>4323</TotalTime>
  <Words>1326</Words>
  <Application>Microsoft Office PowerPoint</Application>
  <PresentationFormat>Widescreen</PresentationFormat>
  <Paragraphs>227</Paragraphs>
  <Slides>38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Agenda</vt:lpstr>
      <vt:lpstr>Aptos</vt:lpstr>
      <vt:lpstr>Arial</vt:lpstr>
      <vt:lpstr>Lato</vt:lpstr>
      <vt:lpstr>TruNorth PowerPoint Deck_Marketing CoPilot</vt:lpstr>
      <vt:lpstr>Knoxville Microsoft Community Days</vt:lpstr>
      <vt:lpstr>Power Platform for the IT Professional</vt:lpstr>
      <vt:lpstr>Agenda</vt:lpstr>
      <vt:lpstr>PowerPoint Presentation</vt:lpstr>
      <vt:lpstr>PowerPoint Presentation</vt:lpstr>
      <vt:lpstr>PowerPoint Presentation</vt:lpstr>
      <vt:lpstr>PowerPoint Presentation</vt:lpstr>
      <vt:lpstr>Managing the Power Platform</vt:lpstr>
      <vt:lpstr>PowerPoint Presentation</vt:lpstr>
      <vt:lpstr>Environments</vt:lpstr>
      <vt:lpstr>Environment Entra ID Security Groups</vt:lpstr>
      <vt:lpstr>Environment Groups</vt:lpstr>
      <vt:lpstr>Data Policies</vt:lpstr>
      <vt:lpstr>Settings – Environment Create</vt:lpstr>
      <vt:lpstr>First 5 Actions</vt:lpstr>
      <vt:lpstr>PowerPoint Presentation</vt:lpstr>
      <vt:lpstr>Power Platform and Dynamics 365 Backups</vt:lpstr>
      <vt:lpstr>Improving the Backup Situation</vt:lpstr>
      <vt:lpstr>Where?</vt:lpstr>
      <vt:lpstr>Licensing</vt:lpstr>
      <vt:lpstr>Licensing Guides are you Frenemies</vt:lpstr>
      <vt:lpstr>Type of License</vt:lpstr>
      <vt:lpstr>Per User</vt:lpstr>
      <vt:lpstr>Consumption</vt:lpstr>
      <vt:lpstr>Pay as You Go</vt:lpstr>
      <vt:lpstr>Mulitplexing</vt:lpstr>
      <vt:lpstr>Power Platform and AI</vt:lpstr>
      <vt:lpstr>Copilots</vt:lpstr>
      <vt:lpstr>Scaling Up and Down the Enterprise</vt:lpstr>
      <vt:lpstr>Enterprise Adoption</vt:lpstr>
      <vt:lpstr>SMB Adoption</vt:lpstr>
      <vt:lpstr>No-Code Low-Code Pro-Code  as First Class Citizens</vt:lpstr>
      <vt:lpstr>Who? </vt:lpstr>
      <vt:lpstr>Consume API With Canvas App</vt:lpstr>
      <vt:lpstr>Dataverse Virtual Tables</vt:lpstr>
      <vt:lpstr>Collaboration</vt:lpstr>
      <vt:lpstr>Questions?</vt:lpstr>
      <vt:lpstr>Knoxville Microsoft Community Days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Ross Boe</dc:creator>
  <cp:lastModifiedBy>Ross Boe</cp:lastModifiedBy>
  <cp:revision>2</cp:revision>
  <dcterms:created xsi:type="dcterms:W3CDTF">2025-01-18T16:51:23Z</dcterms:created>
  <dcterms:modified xsi:type="dcterms:W3CDTF">2025-03-03T19:51:05Z</dcterms:modified>
</cp:coreProperties>
</file>